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5" r:id="rId5"/>
    <p:sldMasterId id="2147484049" r:id="rId6"/>
  </p:sldMasterIdLst>
  <p:notesMasterIdLst>
    <p:notesMasterId r:id="rId22"/>
  </p:notesMasterIdLst>
  <p:handoutMasterIdLst>
    <p:handoutMasterId r:id="rId23"/>
  </p:handoutMasterIdLst>
  <p:sldIdLst>
    <p:sldId id="342" r:id="rId7"/>
    <p:sldId id="2147473106" r:id="rId8"/>
    <p:sldId id="2147473100" r:id="rId9"/>
    <p:sldId id="2147473101" r:id="rId10"/>
    <p:sldId id="2147473109" r:id="rId11"/>
    <p:sldId id="2147473110" r:id="rId12"/>
    <p:sldId id="2147473159" r:id="rId13"/>
    <p:sldId id="2147473160" r:id="rId14"/>
    <p:sldId id="2147473156" r:id="rId15"/>
    <p:sldId id="2147473157" r:id="rId16"/>
    <p:sldId id="2147473149" r:id="rId17"/>
    <p:sldId id="2147473152" r:id="rId18"/>
    <p:sldId id="2147473163" r:id="rId19"/>
    <p:sldId id="2147473144" r:id="rId20"/>
    <p:sldId id="2147473164" r:id="rId21"/>
  </p:sldIdLst>
  <p:sldSz cx="12192000" cy="6858000"/>
  <p:notesSz cx="6724650" cy="9774238"/>
  <p:defaultTextStyle>
    <a:defPPr>
      <a:defRPr lang="en-US"/>
    </a:defPPr>
    <a:lvl1pPr marL="0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4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8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71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95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19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43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66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90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025F18C-778E-4C67-B1B6-8CA2C3EB2C01}">
          <p14:sldIdLst>
            <p14:sldId id="342"/>
            <p14:sldId id="2147473106"/>
            <p14:sldId id="2147473100"/>
            <p14:sldId id="2147473101"/>
          </p14:sldIdLst>
        </p14:section>
        <p14:section name="Kampen om arbeidskraften" id="{869E7E48-7D66-4E6C-8DB6-AA29727D94F0}">
          <p14:sldIdLst>
            <p14:sldId id="2147473109"/>
            <p14:sldId id="2147473110"/>
            <p14:sldId id="2147473159"/>
            <p14:sldId id="2147473160"/>
            <p14:sldId id="2147473156"/>
            <p14:sldId id="2147473157"/>
            <p14:sldId id="2147473149"/>
            <p14:sldId id="2147473152"/>
            <p14:sldId id="2147473163"/>
            <p14:sldId id="2147473144"/>
            <p14:sldId id="2147473164"/>
          </p14:sldIdLst>
        </p14:section>
        <p14:section name="Fem harde fakta" id="{4EEC98E2-9526-43CA-B7A2-6E451056960D}">
          <p14:sldIdLst/>
        </p14:section>
        <p14:section name="Kompetanse" id="{36478171-583B-4E44-9739-E6F4366B6EAC}">
          <p14:sldIdLst/>
        </p14:section>
        <p14:section name="Sykefravær" id="{208D8359-AB3E-4106-B4EC-82CF4FEBC020}">
          <p14:sldIdLst/>
        </p14:section>
        <p14:section name="Utenforskap" id="{C378A134-287E-46D5-BD42-2DFA62E24A3F}">
          <p14:sldIdLst/>
        </p14:section>
        <p14:section name="Unge" id="{D76C95ED-DA21-45A3-B5DC-AD90335E1FC7}">
          <p14:sldIdLst/>
        </p14:section>
        <p14:section name="Seniorer" id="{2474267F-901E-4DEE-9B03-EB98657CD29B}">
          <p14:sldIdLst/>
        </p14:section>
        <p14:section name="Situasjonen i egen region og potensialet" id="{18826F3A-C1FC-400E-BC63-74DFC9658605}">
          <p14:sldIdLst/>
        </p14:section>
        <p14:section name="Tiltak" id="{1619B5A7-6841-484E-906C-5E53F9902A1B}">
          <p14:sldIdLst/>
        </p14:section>
        <p14:section name="Bedriftseksempler" id="{D5B9C789-DD3E-DF43-BB82-F429C559D4A1}">
          <p14:sldIdLst/>
        </p14:section>
        <p14:section name="Verktøykasse: &#10;Verktøykasse" id="{A92AB617-FE27-0C4F-B464-2B2302A7629B}">
          <p14:sldIdLst/>
        </p14:section>
        <p14:section name="Ekstra figurer" id="{66F3064D-AD47-4E23-820D-F0AEEE6B1AD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634" userDrawn="1">
          <p15:clr>
            <a:srgbClr val="A4A3A4"/>
          </p15:clr>
        </p15:guide>
        <p15:guide id="2" pos="824" userDrawn="1">
          <p15:clr>
            <a:srgbClr val="A4A3A4"/>
          </p15:clr>
        </p15:guide>
        <p15:guide id="3" pos="2933" userDrawn="1">
          <p15:clr>
            <a:srgbClr val="A4A3A4"/>
          </p15:clr>
        </p15:guide>
        <p15:guide id="4" pos="3409" userDrawn="1">
          <p15:clr>
            <a:srgbClr val="A4A3A4"/>
          </p15:clr>
        </p15:guide>
        <p15:guide id="5" orient="horz" pos="1684" userDrawn="1">
          <p15:clr>
            <a:srgbClr val="A4A3A4"/>
          </p15:clr>
        </p15:guide>
        <p15:guide id="6" orient="horz" pos="3906" userDrawn="1">
          <p15:clr>
            <a:srgbClr val="A4A3A4"/>
          </p15:clr>
        </p15:guide>
        <p15:guide id="7" orient="horz" pos="1434" userDrawn="1">
          <p15:clr>
            <a:srgbClr val="A4A3A4"/>
          </p15:clr>
        </p15:guide>
        <p15:guide id="8" pos="5042" userDrawn="1">
          <p15:clr>
            <a:srgbClr val="A4A3A4"/>
          </p15:clr>
        </p15:guide>
        <p15:guide id="9" pos="4566" userDrawn="1">
          <p15:clr>
            <a:srgbClr val="A4A3A4"/>
          </p15:clr>
        </p15:guide>
        <p15:guide id="10" pos="1549" userDrawn="1">
          <p15:clr>
            <a:srgbClr val="A4A3A4"/>
          </p15:clr>
        </p15:guide>
        <p15:guide id="11" orient="horz" pos="2183" userDrawn="1">
          <p15:clr>
            <a:srgbClr val="A4A3A4"/>
          </p15:clr>
        </p15:guide>
        <p15:guide id="12" pos="9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9E90BD-A1C0-DC68-454A-FAB58AB2BDD1}" name="Elin Mathiesen" initials="EM" userId="S::elin.mathiesen@nho.no::cded467f-c228-4194-b2a5-5c9363db5fd2" providerId="AD"/>
  <p188:author id="{FF514FC7-47A2-DB19-59F0-1F1113DA3AE1}" name="Victoria Sparrman" initials="VS" userId="S::victoria.sparrman@nho.no::3b5e31c6-25d6-492e-8f3a-5b5065f54ccb" providerId="AD"/>
  <p188:author id="{F27CBEDC-5C2A-C449-5967-965487803180}" name="Julie Gaathaug" initials="" userId="S::julie.gaathaug@corpcom.no::e8d5fb86-7a53-45ba-9ce6-100974f924d9" providerId="AD"/>
  <p188:author id="{435E42EA-ED6A-9A54-2A88-CF06403CF7A4}" name="Nina Telje" initials="" userId="S::nina.telje@nho.no::b2c1fbb8-7c28-4f67-8e41-8e2f9c4b86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383A"/>
    <a:srgbClr val="E22424"/>
    <a:srgbClr val="E03939"/>
    <a:srgbClr val="F14C47"/>
    <a:srgbClr val="FFFFFF"/>
    <a:srgbClr val="C12328"/>
    <a:srgbClr val="A40C12"/>
    <a:srgbClr val="FCD5CD"/>
    <a:srgbClr val="A53336"/>
    <a:srgbClr val="F04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1CA060-C18D-4BB0-A09D-BA7A929EF753}" v="81" dt="2025-02-14T11:54:22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211"/>
    <p:restoredTop sz="94692"/>
  </p:normalViewPr>
  <p:slideViewPr>
    <p:cSldViewPr snapToGrid="0">
      <p:cViewPr varScale="1">
        <p:scale>
          <a:sx n="78" d="100"/>
          <a:sy n="78" d="100"/>
        </p:scale>
        <p:origin x="960" y="62"/>
      </p:cViewPr>
      <p:guideLst>
        <p:guide orient="horz" pos="3634"/>
        <p:guide pos="824"/>
        <p:guide pos="2933"/>
        <p:guide pos="3409"/>
        <p:guide orient="horz" pos="1684"/>
        <p:guide orient="horz" pos="3906"/>
        <p:guide orient="horz" pos="1434"/>
        <p:guide pos="5042"/>
        <p:guide pos="4566"/>
        <p:guide pos="1549"/>
        <p:guide orient="horz" pos="2183"/>
        <p:guide pos="9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 Kristiansen" userId="007712c2-2b0d-4b63-a4e5-cd0abf50fbbe" providerId="ADAL" clId="{3D1CA060-C18D-4BB0-A09D-BA7A929EF753}"/>
    <pc:docChg chg="undo custSel addSld delSld modSld sldOrd modSection">
      <pc:chgData name="Jon Kristiansen" userId="007712c2-2b0d-4b63-a4e5-cd0abf50fbbe" providerId="ADAL" clId="{3D1CA060-C18D-4BB0-A09D-BA7A929EF753}" dt="2025-02-14T11:54:42.366" v="126"/>
      <pc:docMkLst>
        <pc:docMk/>
      </pc:docMkLst>
      <pc:sldChg chg="add del">
        <pc:chgData name="Jon Kristiansen" userId="007712c2-2b0d-4b63-a4e5-cd0abf50fbbe" providerId="ADAL" clId="{3D1CA060-C18D-4BB0-A09D-BA7A929EF753}" dt="2025-02-14T11:54:25.985" v="122" actId="47"/>
        <pc:sldMkLst>
          <pc:docMk/>
          <pc:sldMk cId="94004632" sldId="298"/>
        </pc:sldMkLst>
      </pc:sldChg>
      <pc:sldChg chg="del">
        <pc:chgData name="Jon Kristiansen" userId="007712c2-2b0d-4b63-a4e5-cd0abf50fbbe" providerId="ADAL" clId="{3D1CA060-C18D-4BB0-A09D-BA7A929EF753}" dt="2025-02-14T11:37:19.028" v="1" actId="47"/>
        <pc:sldMkLst>
          <pc:docMk/>
          <pc:sldMk cId="1094898319" sldId="2147473089"/>
        </pc:sldMkLst>
      </pc:sldChg>
      <pc:sldChg chg="ord">
        <pc:chgData name="Jon Kristiansen" userId="007712c2-2b0d-4b63-a4e5-cd0abf50fbbe" providerId="ADAL" clId="{3D1CA060-C18D-4BB0-A09D-BA7A929EF753}" dt="2025-02-14T11:54:39.871" v="124"/>
        <pc:sldMkLst>
          <pc:docMk/>
          <pc:sldMk cId="2393350276" sldId="2147473100"/>
        </pc:sldMkLst>
      </pc:sldChg>
      <pc:sldChg chg="ord">
        <pc:chgData name="Jon Kristiansen" userId="007712c2-2b0d-4b63-a4e5-cd0abf50fbbe" providerId="ADAL" clId="{3D1CA060-C18D-4BB0-A09D-BA7A929EF753}" dt="2025-02-14T11:54:42.366" v="126"/>
        <pc:sldMkLst>
          <pc:docMk/>
          <pc:sldMk cId="874656358" sldId="2147473101"/>
        </pc:sldMkLst>
      </pc:sldChg>
      <pc:sldChg chg="add ord">
        <pc:chgData name="Jon Kristiansen" userId="007712c2-2b0d-4b63-a4e5-cd0abf50fbbe" providerId="ADAL" clId="{3D1CA060-C18D-4BB0-A09D-BA7A929EF753}" dt="2025-02-14T11:47:01.329" v="31"/>
        <pc:sldMkLst>
          <pc:docMk/>
          <pc:sldMk cId="2580455270" sldId="2147473106"/>
        </pc:sldMkLst>
      </pc:sldChg>
      <pc:sldChg chg="add">
        <pc:chgData name="Jon Kristiansen" userId="007712c2-2b0d-4b63-a4e5-cd0abf50fbbe" providerId="ADAL" clId="{3D1CA060-C18D-4BB0-A09D-BA7A929EF753}" dt="2025-02-14T11:38:48.311" v="3"/>
        <pc:sldMkLst>
          <pc:docMk/>
          <pc:sldMk cId="2572945000" sldId="2147473109"/>
        </pc:sldMkLst>
      </pc:sldChg>
      <pc:sldChg chg="add">
        <pc:chgData name="Jon Kristiansen" userId="007712c2-2b0d-4b63-a4e5-cd0abf50fbbe" providerId="ADAL" clId="{3D1CA060-C18D-4BB0-A09D-BA7A929EF753}" dt="2025-02-14T11:38:48.311" v="3"/>
        <pc:sldMkLst>
          <pc:docMk/>
          <pc:sldMk cId="2194323704" sldId="2147473110"/>
        </pc:sldMkLst>
      </pc:sldChg>
      <pc:sldChg chg="add ord">
        <pc:chgData name="Jon Kristiansen" userId="007712c2-2b0d-4b63-a4e5-cd0abf50fbbe" providerId="ADAL" clId="{3D1CA060-C18D-4BB0-A09D-BA7A929EF753}" dt="2025-02-14T11:52:34.409" v="119"/>
        <pc:sldMkLst>
          <pc:docMk/>
          <pc:sldMk cId="2268647496" sldId="2147473144"/>
        </pc:sldMkLst>
      </pc:sldChg>
      <pc:sldChg chg="del">
        <pc:chgData name="Jon Kristiansen" userId="007712c2-2b0d-4b63-a4e5-cd0abf50fbbe" providerId="ADAL" clId="{3D1CA060-C18D-4BB0-A09D-BA7A929EF753}" dt="2025-02-14T11:51:55.052" v="112" actId="2696"/>
        <pc:sldMkLst>
          <pc:docMk/>
          <pc:sldMk cId="1454685083" sldId="2147473149"/>
        </pc:sldMkLst>
      </pc:sldChg>
      <pc:sldChg chg="add">
        <pc:chgData name="Jon Kristiansen" userId="007712c2-2b0d-4b63-a4e5-cd0abf50fbbe" providerId="ADAL" clId="{3D1CA060-C18D-4BB0-A09D-BA7A929EF753}" dt="2025-02-14T11:52:09.895" v="113"/>
        <pc:sldMkLst>
          <pc:docMk/>
          <pc:sldMk cId="3577500836" sldId="2147473149"/>
        </pc:sldMkLst>
      </pc:sldChg>
      <pc:sldChg chg="add">
        <pc:chgData name="Jon Kristiansen" userId="007712c2-2b0d-4b63-a4e5-cd0abf50fbbe" providerId="ADAL" clId="{3D1CA060-C18D-4BB0-A09D-BA7A929EF753}" dt="2025-02-14T11:52:26.218" v="115"/>
        <pc:sldMkLst>
          <pc:docMk/>
          <pc:sldMk cId="2921784971" sldId="2147473152"/>
        </pc:sldMkLst>
      </pc:sldChg>
      <pc:sldChg chg="del">
        <pc:chgData name="Jon Kristiansen" userId="007712c2-2b0d-4b63-a4e5-cd0abf50fbbe" providerId="ADAL" clId="{3D1CA060-C18D-4BB0-A09D-BA7A929EF753}" dt="2025-02-14T11:52:17.634" v="114" actId="2696"/>
        <pc:sldMkLst>
          <pc:docMk/>
          <pc:sldMk cId="3655975837" sldId="2147473152"/>
        </pc:sldMkLst>
      </pc:sldChg>
      <pc:sldChg chg="del">
        <pc:chgData name="Jon Kristiansen" userId="007712c2-2b0d-4b63-a4e5-cd0abf50fbbe" providerId="ADAL" clId="{3D1CA060-C18D-4BB0-A09D-BA7A929EF753}" dt="2025-02-14T11:37:09.093" v="0" actId="47"/>
        <pc:sldMkLst>
          <pc:docMk/>
          <pc:sldMk cId="2154048548" sldId="2147473155"/>
        </pc:sldMkLst>
      </pc:sldChg>
      <pc:sldChg chg="del">
        <pc:chgData name="Jon Kristiansen" userId="007712c2-2b0d-4b63-a4e5-cd0abf50fbbe" providerId="ADAL" clId="{3D1CA060-C18D-4BB0-A09D-BA7A929EF753}" dt="2025-02-14T11:46:36.033" v="29" actId="47"/>
        <pc:sldMkLst>
          <pc:docMk/>
          <pc:sldMk cId="1901996310" sldId="2147473158"/>
        </pc:sldMkLst>
      </pc:sldChg>
      <pc:sldChg chg="addSp delSp modSp add mod addAnim delAnim">
        <pc:chgData name="Jon Kristiansen" userId="007712c2-2b0d-4b63-a4e5-cd0abf50fbbe" providerId="ADAL" clId="{3D1CA060-C18D-4BB0-A09D-BA7A929EF753}" dt="2025-02-14T11:48:40.367" v="100" actId="20577"/>
        <pc:sldMkLst>
          <pc:docMk/>
          <pc:sldMk cId="31068793" sldId="2147473160"/>
        </pc:sldMkLst>
        <pc:spChg chg="del">
          <ac:chgData name="Jon Kristiansen" userId="007712c2-2b0d-4b63-a4e5-cd0abf50fbbe" providerId="ADAL" clId="{3D1CA060-C18D-4BB0-A09D-BA7A929EF753}" dt="2025-02-14T11:40:03.429" v="11" actId="478"/>
          <ac:spMkLst>
            <pc:docMk/>
            <pc:sldMk cId="31068793" sldId="2147473160"/>
            <ac:spMk id="2" creationId="{E9F7892F-509F-355F-F8BE-25E08D205A43}"/>
          </ac:spMkLst>
        </pc:spChg>
        <pc:spChg chg="del">
          <ac:chgData name="Jon Kristiansen" userId="007712c2-2b0d-4b63-a4e5-cd0abf50fbbe" providerId="ADAL" clId="{3D1CA060-C18D-4BB0-A09D-BA7A929EF753}" dt="2025-02-14T11:40:19.517" v="14" actId="478"/>
          <ac:spMkLst>
            <pc:docMk/>
            <pc:sldMk cId="31068793" sldId="2147473160"/>
            <ac:spMk id="6" creationId="{D2D13BDA-F905-3E74-CB26-95FE071F60B2}"/>
          </ac:spMkLst>
        </pc:spChg>
        <pc:spChg chg="mod">
          <ac:chgData name="Jon Kristiansen" userId="007712c2-2b0d-4b63-a4e5-cd0abf50fbbe" providerId="ADAL" clId="{3D1CA060-C18D-4BB0-A09D-BA7A929EF753}" dt="2025-02-14T11:48:40.367" v="100" actId="20577"/>
          <ac:spMkLst>
            <pc:docMk/>
            <pc:sldMk cId="31068793" sldId="2147473160"/>
            <ac:spMk id="7" creationId="{9F8DAD87-014F-BDC3-E3E9-F5B489D0E343}"/>
          </ac:spMkLst>
        </pc:spChg>
        <pc:spChg chg="del mod">
          <ac:chgData name="Jon Kristiansen" userId="007712c2-2b0d-4b63-a4e5-cd0abf50fbbe" providerId="ADAL" clId="{3D1CA060-C18D-4BB0-A09D-BA7A929EF753}" dt="2025-02-14T11:40:15.383" v="13" actId="478"/>
          <ac:spMkLst>
            <pc:docMk/>
            <pc:sldMk cId="31068793" sldId="2147473160"/>
            <ac:spMk id="8" creationId="{8707AE6E-C2C0-A699-4A05-DAE2C28EDFAF}"/>
          </ac:spMkLst>
        </pc:spChg>
        <pc:spChg chg="del mod">
          <ac:chgData name="Jon Kristiansen" userId="007712c2-2b0d-4b63-a4e5-cd0abf50fbbe" providerId="ADAL" clId="{3D1CA060-C18D-4BB0-A09D-BA7A929EF753}" dt="2025-02-14T11:39:53.727" v="8" actId="478"/>
          <ac:spMkLst>
            <pc:docMk/>
            <pc:sldMk cId="31068793" sldId="2147473160"/>
            <ac:spMk id="9" creationId="{671808AB-FDA5-B527-7325-B1925A21689B}"/>
          </ac:spMkLst>
        </pc:spChg>
        <pc:spChg chg="del">
          <ac:chgData name="Jon Kristiansen" userId="007712c2-2b0d-4b63-a4e5-cd0abf50fbbe" providerId="ADAL" clId="{3D1CA060-C18D-4BB0-A09D-BA7A929EF753}" dt="2025-02-14T11:40:23.469" v="15" actId="478"/>
          <ac:spMkLst>
            <pc:docMk/>
            <pc:sldMk cId="31068793" sldId="2147473160"/>
            <ac:spMk id="10" creationId="{FA088D7A-7DEF-2D68-A4A1-4AC8BBDB0716}"/>
          </ac:spMkLst>
        </pc:spChg>
        <pc:spChg chg="add del mod">
          <ac:chgData name="Jon Kristiansen" userId="007712c2-2b0d-4b63-a4e5-cd0abf50fbbe" providerId="ADAL" clId="{3D1CA060-C18D-4BB0-A09D-BA7A929EF753}" dt="2025-02-14T11:41:17.685" v="18" actId="1076"/>
          <ac:spMkLst>
            <pc:docMk/>
            <pc:sldMk cId="31068793" sldId="2147473160"/>
            <ac:spMk id="27" creationId="{686A0278-DFC1-D8E5-EA3B-4C726582AE0C}"/>
          </ac:spMkLst>
        </pc:spChg>
        <pc:picChg chg="add del">
          <ac:chgData name="Jon Kristiansen" userId="007712c2-2b0d-4b63-a4e5-cd0abf50fbbe" providerId="ADAL" clId="{3D1CA060-C18D-4BB0-A09D-BA7A929EF753}" dt="2025-02-14T11:40:51.297" v="17" actId="478"/>
          <ac:picMkLst>
            <pc:docMk/>
            <pc:sldMk cId="31068793" sldId="2147473160"/>
            <ac:picMk id="17" creationId="{0260ECE8-5655-7981-8822-2C8D99952C0A}"/>
          </ac:picMkLst>
        </pc:picChg>
        <pc:picChg chg="add mod">
          <ac:chgData name="Jon Kristiansen" userId="007712c2-2b0d-4b63-a4e5-cd0abf50fbbe" providerId="ADAL" clId="{3D1CA060-C18D-4BB0-A09D-BA7A929EF753}" dt="2025-02-14T11:42:23.348" v="27" actId="1076"/>
          <ac:picMkLst>
            <pc:docMk/>
            <pc:sldMk cId="31068793" sldId="2147473160"/>
            <ac:picMk id="18" creationId="{B3788A04-E373-D24A-068E-33DD68DD1C02}"/>
          </ac:picMkLst>
        </pc:picChg>
        <pc:picChg chg="add mod">
          <ac:chgData name="Jon Kristiansen" userId="007712c2-2b0d-4b63-a4e5-cd0abf50fbbe" providerId="ADAL" clId="{3D1CA060-C18D-4BB0-A09D-BA7A929EF753}" dt="2025-02-14T11:42:26.111" v="28" actId="1076"/>
          <ac:picMkLst>
            <pc:docMk/>
            <pc:sldMk cId="31068793" sldId="2147473160"/>
            <ac:picMk id="19" creationId="{10F0FB2C-6C99-FC4D-8FBC-F1D88E3F8579}"/>
          </ac:picMkLst>
        </pc:picChg>
      </pc:sldChg>
      <pc:sldChg chg="add ord">
        <pc:chgData name="Jon Kristiansen" userId="007712c2-2b0d-4b63-a4e5-cd0abf50fbbe" providerId="ADAL" clId="{3D1CA060-C18D-4BB0-A09D-BA7A929EF753}" dt="2025-02-14T11:52:30.933" v="117"/>
        <pc:sldMkLst>
          <pc:docMk/>
          <pc:sldMk cId="3749313498" sldId="2147473163"/>
        </pc:sldMkLst>
      </pc:sldChg>
      <pc:sldChg chg="add">
        <pc:chgData name="Jon Kristiansen" userId="007712c2-2b0d-4b63-a4e5-cd0abf50fbbe" providerId="ADAL" clId="{3D1CA060-C18D-4BB0-A09D-BA7A929EF753}" dt="2025-02-14T11:54:22.251" v="121"/>
        <pc:sldMkLst>
          <pc:docMk/>
          <pc:sldMk cId="3932209929" sldId="214747316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7784A523-2A11-E74E-9A05-61F0C514A1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1691-C479-194B-A5CC-E1A263DF0A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/>
            </a:lvl1pPr>
          </a:lstStyle>
          <a:p>
            <a:fld id="{CABA20B1-3238-9F43-B950-86961AC6EA78}" type="datetimeFigureOut">
              <a:rPr lang="nb-NO" smtClean="0"/>
              <a:t>14.02.2025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2C95AAA-322E-5049-BFE4-717812F8DB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83831"/>
            <a:ext cx="2914015" cy="490408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BC371D0-DDDF-064A-8168-4B4E4E9A9F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09079" y="9283831"/>
            <a:ext cx="2914015" cy="490408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/>
            </a:lvl1pPr>
          </a:lstStyle>
          <a:p>
            <a:fld id="{7B25F9FC-0038-0B4E-BD9F-34855260E2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785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/>
            </a:lvl1pPr>
          </a:lstStyle>
          <a:p>
            <a:fld id="{85F8FD44-9B89-4B22-A7F0-F4795CACDFEC}" type="datetimeFigureOut">
              <a:rPr lang="nb-NO" smtClean="0"/>
              <a:t>14.02.2025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61" tIns="45930" rIns="91861" bIns="4593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6"/>
          </a:xfrm>
          <a:prstGeom prst="rect">
            <a:avLst/>
          </a:prstGeom>
        </p:spPr>
        <p:txBody>
          <a:bodyPr vert="horz" lIns="91861" tIns="45930" rIns="91861" bIns="4593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283831"/>
            <a:ext cx="2914015" cy="490408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09079" y="9283831"/>
            <a:ext cx="2914015" cy="490408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/>
            </a:lvl1pPr>
          </a:lstStyle>
          <a:p>
            <a:fld id="{BF484927-C72F-4FBB-B8B7-3C9FAE434B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472437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68565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26" algn="l" defTabSz="68565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652" algn="l" defTabSz="68565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477" algn="l" defTabSz="68565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302" algn="l" defTabSz="68565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128" algn="l" defTabSz="68565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955" algn="l" defTabSz="68565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780" algn="l" defTabSz="68565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606" algn="l" defTabSz="68565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2004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4734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8444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885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885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85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84927-C72F-4FBB-B8B7-3C9FAE434B17}" type="slidenum">
              <a:rPr kumimoji="0" lang="nb-NO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85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957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900">
                <a:solidFill>
                  <a:srgbClr val="1A2539"/>
                </a:solidFill>
              </a:rPr>
              <a:t>Et regionalt arbeidskraftløft - for bedrifter, folk og samfunn </a:t>
            </a:r>
          </a:p>
          <a:p>
            <a:endParaRPr lang="nb-NO" sz="900">
              <a:solidFill>
                <a:srgbClr val="1A2539"/>
              </a:solidFill>
            </a:endParaRPr>
          </a:p>
          <a:p>
            <a:r>
              <a:rPr lang="nb-NO" sz="900"/>
              <a:t>Retter søkelyset mot hvordan vi </a:t>
            </a:r>
            <a:r>
              <a:rPr lang="nb-NO"/>
              <a:t>sammen </a:t>
            </a:r>
            <a:r>
              <a:rPr lang="nb-NO" sz="900"/>
              <a:t>kan løse </a:t>
            </a:r>
            <a:r>
              <a:rPr lang="nb-NO" sz="900" b="1"/>
              <a:t>samfunnets arbeidskraftbehov </a:t>
            </a:r>
            <a:r>
              <a:rPr lang="nb-NO" sz="900"/>
              <a:t>på både kort og lang sikt – med utgangspunkt i </a:t>
            </a:r>
            <a:r>
              <a:rPr lang="nb-NO" sz="900" b="1"/>
              <a:t>regionale forhold</a:t>
            </a:r>
          </a:p>
          <a:p>
            <a:r>
              <a:rPr lang="nb-NO" sz="900"/>
              <a:t>Målet er å dekke </a:t>
            </a:r>
            <a:r>
              <a:rPr lang="nb-NO" sz="900" b="1"/>
              <a:t>bedriftenes behov</a:t>
            </a:r>
            <a:r>
              <a:rPr lang="nb-NO" sz="900"/>
              <a:t> for kompetent arbeidskraft og få </a:t>
            </a:r>
            <a:r>
              <a:rPr lang="nb-NO" sz="900" b="1"/>
              <a:t>flere hender og hoder i jobb</a:t>
            </a:r>
          </a:p>
          <a:p>
            <a:r>
              <a:rPr lang="nb-NO" sz="900"/>
              <a:t>Når vi lykkes er det bra for </a:t>
            </a:r>
            <a:r>
              <a:rPr lang="nb-NO" sz="900" b="1"/>
              <a:t>bedriftene</a:t>
            </a:r>
            <a:r>
              <a:rPr lang="nb-NO" sz="900"/>
              <a:t>, bra for </a:t>
            </a:r>
            <a:r>
              <a:rPr lang="nb-NO" sz="900" b="1"/>
              <a:t>individet</a:t>
            </a:r>
            <a:r>
              <a:rPr lang="nb-NO" sz="900"/>
              <a:t> – og bra for </a:t>
            </a:r>
            <a:r>
              <a:rPr lang="nb-NO" sz="900" b="1"/>
              <a:t>samfunnet</a:t>
            </a:r>
          </a:p>
          <a:p>
            <a:endParaRPr lang="nb-NO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2074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solidFill>
                  <a:srgbClr val="1A2539"/>
                </a:solidFill>
              </a:rPr>
              <a:t>Bakteppet – 20 år fram i tid blir det 270 000 flere over 80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900">
                <a:latin typeface="Arial Nova" panose="020B0504020202020204" pitchFamily="34" charset="0"/>
              </a:rPr>
              <a:t>Nær nullvekst i befolkningen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900">
                <a:latin typeface="Arial Nova" panose="020B0504020202020204" pitchFamily="34" charset="0"/>
              </a:rPr>
              <a:t>Aldersforskyvning fra unge til eldre. Flere + 60 år, men særlig mange fler over 67 år og 270 000 over 80 år</a:t>
            </a:r>
          </a:p>
          <a:p>
            <a:endParaRPr lang="nb-NO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8558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1AA34-5A80-3081-E39D-BD823C0C8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8EE8AFB-0828-3C76-592A-59C70697FD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7FAD0AB-67E6-161D-97A9-C2886A3E1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7064" indent="-287064">
              <a:buFont typeface="Arial" panose="020B0604020202020204" pitchFamily="34" charset="0"/>
              <a:buChar char="•"/>
            </a:pPr>
            <a:r>
              <a:rPr lang="nb-NO">
                <a:latin typeface="Arial Nova" panose="020B0504020202020204" pitchFamily="34" charset="0"/>
              </a:rPr>
              <a:t>Tilgang på arbeidskraft være mindre i distriktene. </a:t>
            </a:r>
          </a:p>
          <a:p>
            <a:pPr marL="287064" indent="-287064">
              <a:buFont typeface="Arial" panose="020B0604020202020204" pitchFamily="34" charset="0"/>
              <a:buChar char="•"/>
            </a:pPr>
            <a:r>
              <a:rPr lang="nb-NO">
                <a:latin typeface="Arial Nova" panose="020B0504020202020204" pitchFamily="34" charset="0"/>
              </a:rPr>
              <a:t>Regjeringen anslår at antall yrkesaktive per pensjonist i enkelte distrikt, vil gå fra 2,5 til under 2 yrkesaktive per pensjonist fram mot 2060.</a:t>
            </a:r>
          </a:p>
          <a:p>
            <a:pPr marL="287064" indent="-287064">
              <a:buFont typeface="Arial" panose="020B0604020202020204" pitchFamily="34" charset="0"/>
              <a:buChar char="•"/>
            </a:pPr>
            <a:r>
              <a:rPr lang="nb-NO">
                <a:latin typeface="Arial Nova" panose="020B0504020202020204" pitchFamily="34" charset="0"/>
              </a:rPr>
              <a:t>Samtidig vil 270 000 flere 80 åringer, og der det finnes flere av dem i distriktet gi et større omsorgs- og pleiebehov. </a:t>
            </a:r>
          </a:p>
          <a:p>
            <a:pPr marL="287064" indent="-287064">
              <a:buFont typeface="Arial" panose="020B0604020202020204" pitchFamily="34" charset="0"/>
              <a:buChar char="•"/>
            </a:pPr>
            <a:r>
              <a:rPr lang="nb-NO">
                <a:latin typeface="Arial Nova" panose="020B0504020202020204" pitchFamily="34" charset="0"/>
              </a:rPr>
              <a:t>Jo mørkere rød farge – jo færre i yrkesaktiv alder til å bære aldringen. </a:t>
            </a:r>
          </a:p>
          <a:p>
            <a:pPr marL="287064" indent="-287064">
              <a:buFont typeface="Arial" panose="020B0604020202020204" pitchFamily="34" charset="0"/>
              <a:buChar char="•"/>
            </a:pPr>
            <a:r>
              <a:rPr lang="nb-NO">
                <a:latin typeface="Arial Nova" panose="020B0504020202020204" pitchFamily="34" charset="0"/>
              </a:rPr>
              <a:t>Nordland, Innlandet og Møre og Romsdal, har mindre enn 8 yrkesaktive per 80-åring. </a:t>
            </a:r>
          </a:p>
          <a:p>
            <a:pPr marL="287064" indent="-287064">
              <a:buFont typeface="Arial" panose="020B0604020202020204" pitchFamily="34" charset="0"/>
              <a:buChar char="•"/>
            </a:pPr>
            <a:r>
              <a:rPr lang="nb-NO">
                <a:latin typeface="Arial Nova" panose="020B0504020202020204" pitchFamily="34" charset="0"/>
              </a:rPr>
              <a:t>For privat næringsliv vil kampen om arbeidskraft bli større der.                                </a:t>
            </a:r>
          </a:p>
          <a:p>
            <a:endParaRPr lang="nb-NO"/>
          </a:p>
        </p:txBody>
      </p:sp>
      <p:sp>
        <p:nvSpPr>
          <p:cNvPr id="4" name="Plassholder for topptekst 3">
            <a:extLst>
              <a:ext uri="{FF2B5EF4-FFF2-40B4-BE49-F238E27FC236}">
                <a16:creationId xmlns:a16="http://schemas.microsoft.com/office/drawing/2014/main" id="{DC09D7C0-075E-E854-17DC-40B1FB11993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AFF7F21-F923-0CAF-0D88-433F0C62AC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F029963-0FE8-73B4-5529-3E12396852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0542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DEBF1-F066-EF58-A8CE-6A96E21F2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1CCE17-E882-196E-E540-8E83CDF55F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3DF6D4-A090-A7C9-EB49-C6CD26530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solidFill>
                  <a:srgbClr val="1A2539"/>
                </a:solidFill>
              </a:rPr>
              <a:t>Fra 6,5 % i Oslo til 14,7 % i Agder og Innlandet</a:t>
            </a:r>
          </a:p>
          <a:p>
            <a:endParaRPr lang="nb-NO" dirty="0">
              <a:solidFill>
                <a:srgbClr val="1A2539"/>
              </a:solidFill>
            </a:endParaRPr>
          </a:p>
          <a:p>
            <a:r>
              <a:rPr lang="nb-NO" dirty="0">
                <a:solidFill>
                  <a:srgbClr val="1A2539"/>
                </a:solidFill>
              </a:rPr>
              <a:t>Tot</a:t>
            </a:r>
          </a:p>
          <a:p>
            <a:r>
              <a:rPr lang="nb-NO" dirty="0">
                <a:solidFill>
                  <a:srgbClr val="1A2539"/>
                </a:solidFill>
              </a:rPr>
              <a:t>6 av 10 bedrifter</a:t>
            </a:r>
          </a:p>
          <a:p>
            <a:r>
              <a:rPr lang="nb-NO" dirty="0">
                <a:solidFill>
                  <a:srgbClr val="1A2539"/>
                </a:solidFill>
              </a:rPr>
              <a:t>170 000 årsverk</a:t>
            </a:r>
          </a:p>
          <a:p>
            <a:r>
              <a:rPr lang="nb-NO" dirty="0">
                <a:solidFill>
                  <a:srgbClr val="1A2539"/>
                </a:solidFill>
              </a:rPr>
              <a:t>1 av 4 utenfor</a:t>
            </a:r>
          </a:p>
          <a:p>
            <a:r>
              <a:rPr lang="nb-NO" dirty="0">
                <a:solidFill>
                  <a:srgbClr val="1A2539"/>
                </a:solidFill>
              </a:rPr>
              <a:t>Unge 120 000</a:t>
            </a:r>
          </a:p>
          <a:p>
            <a:r>
              <a:rPr lang="nb-NO" dirty="0">
                <a:solidFill>
                  <a:srgbClr val="1A2539"/>
                </a:solidFill>
              </a:rPr>
              <a:t>52,5 pst er i jobb i alderen 55-74 år, beste er Akershus med knapt 6 av 10 i jobb. </a:t>
            </a:r>
          </a:p>
          <a:p>
            <a:r>
              <a:rPr lang="nb-NO" dirty="0">
                <a:solidFill>
                  <a:srgbClr val="1A2539"/>
                </a:solidFill>
              </a:rPr>
              <a:t>-1 av 5 i innlandet mellom 67-74 er i jobb mot 21,4 prosent i hele landet.</a:t>
            </a:r>
          </a:p>
          <a:p>
            <a:r>
              <a:rPr lang="nb-NO" dirty="0">
                <a:solidFill>
                  <a:srgbClr val="1A2539"/>
                </a:solidFill>
              </a:rPr>
              <a:t>-2 av 3 i jobb mellom 55-66 år.</a:t>
            </a:r>
          </a:p>
          <a:p>
            <a:endParaRPr lang="nb-NO" dirty="0">
              <a:solidFill>
                <a:srgbClr val="1A2539"/>
              </a:solidFill>
            </a:endParaRPr>
          </a:p>
          <a:p>
            <a:endParaRPr lang="nb-NO" dirty="0">
              <a:solidFill>
                <a:srgbClr val="1A2539"/>
              </a:solidFill>
            </a:endParaRPr>
          </a:p>
          <a:p>
            <a:endParaRPr lang="nb-NO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1202D7C-44F6-5AD2-BBF5-259B88461B0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0D529-5641-69AF-3C7D-56238111AE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81249-5FF6-4CE4-8A4D-7CF3A48FEE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1623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35DBE-9588-B2C3-7ED9-37033A3D9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1EE9D9-AA4E-50AC-997C-3CBA0AB1C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D90F0C-C4E6-7C2B-DCB2-74D303BA56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solidFill>
                  <a:srgbClr val="1A2539"/>
                </a:solidFill>
              </a:rPr>
              <a:t>Fra 6,5 % i Oslo til 14,7 % i Agder og Innlandet</a:t>
            </a:r>
          </a:p>
          <a:p>
            <a:endParaRPr lang="nb-NO" dirty="0">
              <a:solidFill>
                <a:srgbClr val="1A2539"/>
              </a:solidFill>
            </a:endParaRPr>
          </a:p>
          <a:p>
            <a:r>
              <a:rPr lang="nb-NO" dirty="0">
                <a:solidFill>
                  <a:srgbClr val="1A2539"/>
                </a:solidFill>
              </a:rPr>
              <a:t>Tot</a:t>
            </a:r>
          </a:p>
          <a:p>
            <a:r>
              <a:rPr lang="nb-NO" dirty="0">
                <a:solidFill>
                  <a:srgbClr val="1A2539"/>
                </a:solidFill>
              </a:rPr>
              <a:t>6 av 10 bedrifter</a:t>
            </a:r>
          </a:p>
          <a:p>
            <a:r>
              <a:rPr lang="nb-NO" dirty="0">
                <a:solidFill>
                  <a:srgbClr val="1A2539"/>
                </a:solidFill>
              </a:rPr>
              <a:t>170 000 årsverk</a:t>
            </a:r>
          </a:p>
          <a:p>
            <a:r>
              <a:rPr lang="nb-NO" dirty="0">
                <a:solidFill>
                  <a:srgbClr val="1A2539"/>
                </a:solidFill>
              </a:rPr>
              <a:t>1 av 4 utenfor</a:t>
            </a:r>
          </a:p>
          <a:p>
            <a:r>
              <a:rPr lang="nb-NO" dirty="0">
                <a:solidFill>
                  <a:srgbClr val="1A2539"/>
                </a:solidFill>
              </a:rPr>
              <a:t>Unge 120 000</a:t>
            </a:r>
          </a:p>
          <a:p>
            <a:r>
              <a:rPr lang="nb-NO" dirty="0">
                <a:solidFill>
                  <a:srgbClr val="1A2539"/>
                </a:solidFill>
              </a:rPr>
              <a:t>52,5 pst er i jobb i alderen 55-74 år, beste er Akershus med knapt 6 av 10 i jobb. </a:t>
            </a:r>
          </a:p>
          <a:p>
            <a:r>
              <a:rPr lang="nb-NO" dirty="0">
                <a:solidFill>
                  <a:srgbClr val="1A2539"/>
                </a:solidFill>
              </a:rPr>
              <a:t>-1 av 5 i innlandet mellom 67-74 er i jobb mot 21,4 prosent i hele landet.</a:t>
            </a:r>
          </a:p>
          <a:p>
            <a:r>
              <a:rPr lang="nb-NO" dirty="0">
                <a:solidFill>
                  <a:srgbClr val="1A2539"/>
                </a:solidFill>
              </a:rPr>
              <a:t>-2 av 3 i jobb mellom 55-66 år.</a:t>
            </a:r>
          </a:p>
          <a:p>
            <a:endParaRPr lang="nb-NO" dirty="0">
              <a:solidFill>
                <a:srgbClr val="1A2539"/>
              </a:solidFill>
            </a:endParaRPr>
          </a:p>
          <a:p>
            <a:endParaRPr lang="nb-NO" dirty="0">
              <a:solidFill>
                <a:srgbClr val="1A2539"/>
              </a:solidFill>
            </a:endParaRPr>
          </a:p>
          <a:p>
            <a:endParaRPr lang="nb-NO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00E3D81-F704-227B-ED5C-390E8BFE4BD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0F61-B73A-F613-064B-4D81FE838EB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D023B-BE11-C6E1-3DC8-8648F497E2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5462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CB341-6F92-AF16-073F-8A5E95D2C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2C07328-6FE7-0E22-3655-ED75603466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8E6CBE3-B021-43EA-50D4-4A394F9CD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>
            <a:extLst>
              <a:ext uri="{FF2B5EF4-FFF2-40B4-BE49-F238E27FC236}">
                <a16:creationId xmlns:a16="http://schemas.microsoft.com/office/drawing/2014/main" id="{7B744A42-A2BE-E718-A45A-001EB1C8C65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0817B06-5E77-8481-CB76-AB05CAAAE9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E6CDFD-074D-F3AC-4A3A-E15038951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7760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Totalt ble det spilt inn 101 tiltak fra de ti regionene. Det er til sammen 35 unike tiltak, fordelt på åtte overordnede temaer. 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endParaRPr lang="nb-NO" sz="1800" b="1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 b="1">
                <a:solidFill>
                  <a:srgbClr val="000000"/>
                </a:solidFill>
                <a:latin typeface="Constantia" panose="02030602050306030303" pitchFamily="18" charset="0"/>
              </a:rPr>
              <a:t>Kompetanse </a:t>
            </a: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(totalt 19 tiltak, fra samtlige regioner)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Det er foreslått til sammen 19 tiltak om kompetanse fra samtlige regioner. Flest handler om å bruke arbeidsplassen mer aktivt som arena for opplæring parallelt med arbeid, som f.eks. «fagbrev på jobb», eller tiltak gjennom Nav. Andre kompetansetiltak handler om å øke innsatsen for kontinuerlig læring blant ansatte, blant annet for å få seniorer til å stå i jobb lenger. Og at karriereveiledning og studieløp matcher næringslivets behov. 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 b="1">
                <a:solidFill>
                  <a:srgbClr val="000000"/>
                </a:solidFill>
                <a:latin typeface="Constantia" panose="02030602050306030303" pitchFamily="18" charset="0"/>
              </a:rPr>
              <a:t>Samarbeid </a:t>
            </a: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(totalt 17 tiltak, fra 8 regioner)</a:t>
            </a:r>
            <a:r>
              <a:rPr lang="nb-NO" sz="1800" i="1">
                <a:solidFill>
                  <a:srgbClr val="000000"/>
                </a:solidFill>
                <a:latin typeface="Constantia" panose="02030602050306030303" pitchFamily="18" charset="0"/>
              </a:rPr>
              <a:t> </a:t>
            </a: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8 av 10 regioner har foreslått til sammen 17 tiltak som gjelder samarbeid. Flest handler om å videreutvikle samarbeidet mellom NHO og Nav og andre strategiske partnerskap i regionen. Andre samarbeidstiltak handler om å bruke ulike bedriftsnettverk for piloter og testing av løsninger, og å forenkle administrative prosesser f.eks. med én fast kontaktperson i Nav.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 b="1">
                <a:solidFill>
                  <a:srgbClr val="000000"/>
                </a:solidFill>
                <a:latin typeface="Constantia" panose="02030602050306030303" pitchFamily="18" charset="0"/>
              </a:rPr>
              <a:t>Tilrettelegging og inkludering </a:t>
            </a: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(totalt 17 tiltak, fra 7 regioner)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17 tiltak fra 7 regioner handler om tilrettelegging og inkludering. Flest om å øke tilgangen på hjelpemidler og på andre måter å legge til rette for å utnytte restarbeidsevne f.eks. gjennom gradering av arbeidstid og arbeidsoppgaver. Andre tiltak inkluderer språkopplæring i bedrift, og å øke inkluderingskompetansen og redusere arbeidsgivers risiko ved å rekruttere fra utenforskap.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 b="1">
                <a:solidFill>
                  <a:srgbClr val="000000"/>
                </a:solidFill>
                <a:latin typeface="Constantia" panose="02030602050306030303" pitchFamily="18" charset="0"/>
              </a:rPr>
              <a:t>Kommunikasjon</a:t>
            </a: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 (totalt 16 tiltak, fra 7 regioner)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16 tiltak fra 7 regioner handler om kommunikasjon. De fleste handler om å videreformidle erfaringer og suksesshistorier i egne kanaler og eksternt. Andre kommunikasjonstiltak handler om å gi råd til bedrifter og formidle verktøyene som finnes i Nav, og å bidra til å skape bolyst og gode arbeidsregioner.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 b="1">
                <a:solidFill>
                  <a:srgbClr val="000000"/>
                </a:solidFill>
                <a:latin typeface="Constantia" panose="02030602050306030303" pitchFamily="18" charset="0"/>
              </a:rPr>
              <a:t>Rekruttering </a:t>
            </a: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(totalt 11 tiltak, fra 8 regioner) </a:t>
            </a:r>
            <a:endParaRPr lang="nb-NO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11 tiltak fra 8 regioner handler om rekruttering., og flest om å forenkle rekrutteringsprosesser gjennom Nav. Andre tiltak inkluderer å sørge for bedre oversikt over ulike rekrutteringsmuligheter, nye møteplasser og skreddersydde løsninger.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 b="1">
                <a:solidFill>
                  <a:srgbClr val="000000"/>
                </a:solidFill>
                <a:latin typeface="Constantia" panose="02030602050306030303" pitchFamily="18" charset="0"/>
              </a:rPr>
              <a:t>Unge </a:t>
            </a: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(totalt 8 tiltak, fra 7 regioner) 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8 tiltak fra 7 regioner handler om unge. Flest handler om satsinger på ulike lavterskeltilbud for utdanning eller kvalifisering gjennom jobb. Men også tidlig oppfølging i skolen (og variasjon i oppfølgingen) for å unngå frafall og utenforskap.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endParaRPr lang="nb-NO" sz="1800" b="1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 b="1">
                <a:solidFill>
                  <a:srgbClr val="000000"/>
                </a:solidFill>
                <a:latin typeface="Constantia" panose="02030602050306030303" pitchFamily="18" charset="0"/>
              </a:rPr>
              <a:t>Arbeidsmarkedstiltak </a:t>
            </a: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(totalt 7 tiltak, fra 6 regioner) 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7 tiltak fra 6 regioner gjelder arbeidsmarkedstiltak. Flest handler om at disse må utvikles i tett samarbeid med bedrifter for å dekke deres behov. Det er også foreslått en oversikt som viser tilgjengelige virkemidler og støtteordninger når bedrifter rekrutterer gjennom Nav.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 b="1">
                <a:solidFill>
                  <a:srgbClr val="000000"/>
                </a:solidFill>
                <a:latin typeface="Constantia" panose="02030602050306030303" pitchFamily="18" charset="0"/>
              </a:rPr>
              <a:t>Sykefravær (</a:t>
            </a: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totalt 6 tiltak,</a:t>
            </a:r>
            <a:r>
              <a:rPr lang="nb-NO" sz="1800" b="1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fra 6 regioner) 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lnSpc>
                <a:spcPts val="1464"/>
              </a:lnSpc>
              <a:spcAft>
                <a:spcPts val="804"/>
              </a:spcAft>
            </a:pPr>
            <a:r>
              <a:rPr lang="nb-NO" sz="1800">
                <a:solidFill>
                  <a:srgbClr val="000000"/>
                </a:solidFill>
                <a:latin typeface="Constantia" panose="02030602050306030303" pitchFamily="18" charset="0"/>
              </a:rPr>
              <a:t>6 av 10 regioner har spilt inn tiltak om tettere samarbeid mellom Nav, lege, arbeidsgiver og den sykemeldte for å redusere sykefravær og hindre frafall, f.eks. gjennom en digital samhandlingsplattform. </a:t>
            </a:r>
            <a:endParaRPr lang="nb-NO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nb-NO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4647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29AE5-55AA-F7C2-9742-5B609E94E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E841862-9BDC-E371-AD2E-B5C3AE0D45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C1869F21-6ED6-7F91-5393-E4AFFB5C1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opptekst 3">
            <a:extLst>
              <a:ext uri="{FF2B5EF4-FFF2-40B4-BE49-F238E27FC236}">
                <a16:creationId xmlns:a16="http://schemas.microsoft.com/office/drawing/2014/main" id="{6AD3877B-A49F-547D-21B8-42F1E4DC173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1A42AFC-68CE-FA74-0DC9-188ECE54F84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991C24-078C-CB6F-1917-0688F99B9A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2496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2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3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HO Tittellysbilde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65F63-6204-4F80-A12E-B2DC21B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25294"/>
            <a:ext cx="2743200" cy="15389"/>
          </a:xfr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8EEE83E6-0EFF-F146-97D4-266717B41D0E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77C1FE-B68D-4A22-B683-B1F35F7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-125294"/>
            <a:ext cx="41148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81E902-157D-4F4D-881F-39497015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1" y="-125294"/>
            <a:ext cx="27432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8" name="Rektangel 87">
            <a:extLst>
              <a:ext uri="{FF2B5EF4-FFF2-40B4-BE49-F238E27FC236}">
                <a16:creationId xmlns:a16="http://schemas.microsoft.com/office/drawing/2014/main" id="{8086E787-A544-9F45-B79E-B51A27DC24B9}"/>
              </a:ext>
            </a:extLst>
          </p:cNvPr>
          <p:cNvSpPr/>
          <p:nvPr/>
        </p:nvSpPr>
        <p:spPr>
          <a:xfrm>
            <a:off x="12406951" y="1"/>
            <a:ext cx="30951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Forside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 er blå, sort og hvit – følg malen</a:t>
            </a: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6" name="Tittel 1">
            <a:extLst>
              <a:ext uri="{FF2B5EF4-FFF2-40B4-BE49-F238E27FC236}">
                <a16:creationId xmlns:a16="http://schemas.microsoft.com/office/drawing/2014/main" id="{41D158BA-0309-4663-8E6B-677989B50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046" y="2844661"/>
            <a:ext cx="5961011" cy="1250102"/>
          </a:xfrm>
        </p:spPr>
        <p:txBody>
          <a:bodyPr wrap="square" lIns="0" tIns="0" rIns="0" bIns="0" anchor="t">
            <a:noAutofit/>
          </a:bodyPr>
          <a:lstStyle>
            <a:lvl1pPr algn="l">
              <a:defRPr sz="3899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8" name="Plassholder for tekst 4">
            <a:extLst>
              <a:ext uri="{FF2B5EF4-FFF2-40B4-BE49-F238E27FC236}">
                <a16:creationId xmlns:a16="http://schemas.microsoft.com/office/drawing/2014/main" id="{05BA313A-4912-4A30-8A49-7D29055ECB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206" y="5709314"/>
            <a:ext cx="5486421" cy="2077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350" b="0" i="0" u="none" cap="none">
                <a:solidFill>
                  <a:schemeClr val="lt1"/>
                </a:solidFill>
                <a:latin typeface="+mn-lt"/>
              </a:defRPr>
            </a:lvl1pPr>
          </a:lstStyle>
          <a:p>
            <a:pPr lvl="0"/>
            <a:r>
              <a:rPr lang="nb-NO"/>
              <a:t>Navn</a:t>
            </a:r>
          </a:p>
        </p:txBody>
      </p:sp>
      <p:pic>
        <p:nvPicPr>
          <p:cNvPr id="31" name="Grafikk 30">
            <a:extLst>
              <a:ext uri="{FF2B5EF4-FFF2-40B4-BE49-F238E27FC236}">
                <a16:creationId xmlns:a16="http://schemas.microsoft.com/office/drawing/2014/main" id="{56DFA0A8-E7FF-4229-BFBC-DE50DB72F2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pic>
        <p:nvPicPr>
          <p:cNvPr id="32" name="logoen">
            <a:extLst>
              <a:ext uri="{FF2B5EF4-FFF2-40B4-BE49-F238E27FC236}">
                <a16:creationId xmlns:a16="http://schemas.microsoft.com/office/drawing/2014/main" id="{72FD0D96-D812-4488-9BCD-C375D1EB2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4759" y="1250176"/>
            <a:ext cx="1486970" cy="352211"/>
          </a:xfrm>
          <a:prstGeom prst="rect">
            <a:avLst/>
          </a:prstGeom>
        </p:spPr>
      </p:pic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2EFA49C4-F386-C545-BED1-9F317594BF5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206" y="5967857"/>
            <a:ext cx="5486421" cy="2077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350" b="0" i="0" u="none" cap="none">
                <a:solidFill>
                  <a:schemeClr val="lt1"/>
                </a:solidFill>
                <a:latin typeface="+mn-lt"/>
              </a:defRPr>
            </a:lvl1pPr>
          </a:lstStyle>
          <a:p>
            <a:pPr lvl="0"/>
            <a:r>
              <a:rPr lang="nb-NO"/>
              <a:t>Dato</a:t>
            </a:r>
          </a:p>
        </p:txBody>
      </p:sp>
    </p:spTree>
    <p:extLst>
      <p:ext uri="{BB962C8B-B14F-4D97-AF65-F5344CB8AC3E}">
        <p14:creationId xmlns:p14="http://schemas.microsoft.com/office/powerpoint/2010/main" val="2850986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786" userDrawn="1">
          <p15:clr>
            <a:srgbClr val="FBAE40"/>
          </p15:clr>
        </p15:guide>
        <p15:guide id="2" orient="horz" pos="100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o tekstboks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>
            <a:extLst>
              <a:ext uri="{FF2B5EF4-FFF2-40B4-BE49-F238E27FC236}">
                <a16:creationId xmlns:a16="http://schemas.microsoft.com/office/drawing/2014/main" id="{7BE79161-63C1-6842-9737-2E730C7C2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63" y="845605"/>
            <a:ext cx="8354693" cy="79835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CAAD8305-E237-4C4E-ABC0-D7A1F3720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90783-AD65-E361-67CD-A91910857FC9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64C3E61-73D6-614C-8EC9-7DD4D147225B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3936C-8DEF-662C-DB64-5CDF32CA55F5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3256EFB-C1E6-FB1E-CC7F-857EEF1A0C05}"/>
              </a:ext>
            </a:extLst>
          </p:cNvPr>
          <p:cNvSpPr/>
          <p:nvPr userDrawn="1"/>
        </p:nvSpPr>
        <p:spPr>
          <a:xfrm>
            <a:off x="12406951" y="0"/>
            <a:ext cx="3095191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Tittel, spalte med nivå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285750" marR="0" lvl="0" indent="-2857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39DC613-A10E-6E96-E753-B6EF09CE2D8C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9204868-1880-145D-DECF-B3B373B2D7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7" y="1885630"/>
            <a:ext cx="3508106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B257A9AF-8C2C-0C01-BA32-0357CEA0DDB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514933" y="1885630"/>
            <a:ext cx="7004871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</p:spTree>
    <p:extLst>
      <p:ext uri="{BB962C8B-B14F-4D97-AF65-F5344CB8AC3E}">
        <p14:creationId xmlns:p14="http://schemas.microsoft.com/office/powerpoint/2010/main" val="8089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38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tekst 1">
            <a:extLst>
              <a:ext uri="{FF2B5EF4-FFF2-40B4-BE49-F238E27FC236}">
                <a16:creationId xmlns:a16="http://schemas.microsoft.com/office/drawing/2014/main" id="{82FC2748-6922-41AD-B0D0-A85D804C35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9075" y="1901599"/>
            <a:ext cx="10843861" cy="4239638"/>
          </a:xfrm>
          <a:prstGeom prst="rect">
            <a:avLst/>
          </a:prstGeom>
          <a:noFill/>
        </p:spPr>
        <p:txBody>
          <a:bodyPr lIns="0" tIns="0" rIns="0" bIns="0" numCol="3" spcCol="38160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>
              <a:defRPr sz="1349">
                <a:solidFill>
                  <a:schemeClr val="tx1"/>
                </a:solidFill>
              </a:defRPr>
            </a:lvl2pPr>
            <a:lvl3pPr>
              <a:defRPr sz="1274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skrive tekst i malen, 3 spalter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C7C32EE0-264B-614E-80D6-44509E248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FDA11BB6-B5FE-F04C-A629-B2CCE10820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B46B55-B606-6DBC-EC4E-84FB6DBA2E49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4AEACB32-7381-7842-AB4C-C73663F801B2}" type="datetime1">
              <a:rPr lang="nb-NO" smtClean="0"/>
              <a:t>14.02.2025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26202-4028-6941-2F69-6B4679743D93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DBBCB42-BF13-770E-45B7-CD48DB2F795C}"/>
              </a:ext>
            </a:extLst>
          </p:cNvPr>
          <p:cNvSpPr/>
          <p:nvPr userDrawn="1"/>
        </p:nvSpPr>
        <p:spPr>
          <a:xfrm>
            <a:off x="12406952" y="0"/>
            <a:ext cx="3095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b-NO" sz="1200"/>
              <a:t>Til deg som skriver mye:</a:t>
            </a:r>
          </a:p>
          <a:p>
            <a:pPr lvl="0"/>
            <a:endParaRPr lang="nb-NO" sz="1200"/>
          </a:p>
          <a:p>
            <a:pPr lvl="0"/>
            <a:r>
              <a:rPr lang="nb-NO" sz="1200"/>
              <a:t>Tekstmal 3 spalter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  <a:endParaRPr lang="nb-NO" sz="1200"/>
          </a:p>
          <a:p>
            <a:pPr lvl="0"/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Farger</a:t>
            </a: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 er blå, sort og hvit – følg malen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8307E7D9-A0C9-875B-026A-C7D33DD9AB00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636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6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">
            <a:extLst>
              <a:ext uri="{FF2B5EF4-FFF2-40B4-BE49-F238E27FC236}">
                <a16:creationId xmlns:a16="http://schemas.microsoft.com/office/drawing/2014/main" id="{A699C40F-9E41-4542-9B11-796A86AD2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1" name="Plassholder for tekst 7">
            <a:extLst>
              <a:ext uri="{FF2B5EF4-FFF2-40B4-BE49-F238E27FC236}">
                <a16:creationId xmlns:a16="http://schemas.microsoft.com/office/drawing/2014/main" id="{622C2CC7-5B68-7042-8890-38990784B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9" name="Plassholder for tekst 2">
            <a:extLst>
              <a:ext uri="{FF2B5EF4-FFF2-40B4-BE49-F238E27FC236}">
                <a16:creationId xmlns:a16="http://schemas.microsoft.com/office/drawing/2014/main" id="{CD0A4FA6-B1EE-FC4A-955F-FCA1CBBB8E03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434857" y="1883588"/>
            <a:ext cx="3360495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1" name="Plassholder for tekst 2">
            <a:extLst>
              <a:ext uri="{FF2B5EF4-FFF2-40B4-BE49-F238E27FC236}">
                <a16:creationId xmlns:a16="http://schemas.microsoft.com/office/drawing/2014/main" id="{CBAD0B02-464E-5145-A2A7-326FF29E71B7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430730" y="4131548"/>
            <a:ext cx="3360439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6" name="Plassholder for tekst 2">
            <a:extLst>
              <a:ext uri="{FF2B5EF4-FFF2-40B4-BE49-F238E27FC236}">
                <a16:creationId xmlns:a16="http://schemas.microsoft.com/office/drawing/2014/main" id="{744271C6-C37E-5449-A864-93A708A32D11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165510" y="1883588"/>
            <a:ext cx="3349117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7" name="Plassholder for tekst 2">
            <a:extLst>
              <a:ext uri="{FF2B5EF4-FFF2-40B4-BE49-F238E27FC236}">
                <a16:creationId xmlns:a16="http://schemas.microsoft.com/office/drawing/2014/main" id="{A757B445-30DF-1E46-B048-CF977A5BB196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8165510" y="4131548"/>
            <a:ext cx="3349060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0" name="Plassholder for tekst 2">
            <a:extLst>
              <a:ext uri="{FF2B5EF4-FFF2-40B4-BE49-F238E27FC236}">
                <a16:creationId xmlns:a16="http://schemas.microsoft.com/office/drawing/2014/main" id="{8A6F974E-D447-4748-99EF-0A7BD46A5AB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74126" y="1883588"/>
            <a:ext cx="3386445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1" name="Plassholder for tekst 2">
            <a:extLst>
              <a:ext uri="{FF2B5EF4-FFF2-40B4-BE49-F238E27FC236}">
                <a16:creationId xmlns:a16="http://schemas.microsoft.com/office/drawing/2014/main" id="{94B509FE-AD3F-EB4E-9022-D5554464D249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74126" y="4131548"/>
            <a:ext cx="3366965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46218B-001E-81FB-290A-1702E5EA0E76}"/>
              </a:ext>
            </a:extLst>
          </p:cNvPr>
          <p:cNvSpPr>
            <a:spLocks noGrp="1"/>
          </p:cNvSpPr>
          <p:nvPr>
            <p:ph type="dt" sz="half" idx="80"/>
          </p:nvPr>
        </p:nvSpPr>
        <p:spPr/>
        <p:txBody>
          <a:bodyPr/>
          <a:lstStyle/>
          <a:p>
            <a:fld id="{D47F31A3-15FC-E440-94B0-30F5D14B88E0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13ED-1D1B-D9DF-9171-F4892623ED1D}"/>
              </a:ext>
            </a:extLst>
          </p:cNvPr>
          <p:cNvSpPr>
            <a:spLocks noGrp="1"/>
          </p:cNvSpPr>
          <p:nvPr>
            <p:ph type="ftr" sz="quarter" idx="81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cxnSp>
        <p:nvCxnSpPr>
          <p:cNvPr id="23" name="Rett linje 2">
            <a:extLst>
              <a:ext uri="{FF2B5EF4-FFF2-40B4-BE49-F238E27FC236}">
                <a16:creationId xmlns:a16="http://schemas.microsoft.com/office/drawing/2014/main" id="{4E284F5C-A8A5-0011-5481-B3D2FCAEAD48}"/>
              </a:ext>
            </a:extLst>
          </p:cNvPr>
          <p:cNvCxnSpPr>
            <a:cxnSpLocks/>
          </p:cNvCxnSpPr>
          <p:nvPr userDrawn="1"/>
        </p:nvCxnSpPr>
        <p:spPr>
          <a:xfrm>
            <a:off x="7977495" y="1890278"/>
            <a:ext cx="0" cy="4267632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">
            <a:extLst>
              <a:ext uri="{FF2B5EF4-FFF2-40B4-BE49-F238E27FC236}">
                <a16:creationId xmlns:a16="http://schemas.microsoft.com/office/drawing/2014/main" id="{ED9176D9-4A7A-961E-9FBE-128E401CE09D}"/>
              </a:ext>
            </a:extLst>
          </p:cNvPr>
          <p:cNvCxnSpPr>
            <a:cxnSpLocks/>
          </p:cNvCxnSpPr>
          <p:nvPr userDrawn="1"/>
        </p:nvCxnSpPr>
        <p:spPr>
          <a:xfrm>
            <a:off x="4246848" y="1883587"/>
            <a:ext cx="0" cy="4274322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ktangel 18">
            <a:extLst>
              <a:ext uri="{FF2B5EF4-FFF2-40B4-BE49-F238E27FC236}">
                <a16:creationId xmlns:a16="http://schemas.microsoft.com/office/drawing/2014/main" id="{A00BAE33-A8B4-60D4-EB9A-DE7D3980C782}"/>
              </a:ext>
            </a:extLst>
          </p:cNvPr>
          <p:cNvSpPr/>
          <p:nvPr userDrawn="1"/>
        </p:nvSpPr>
        <p:spPr>
          <a:xfrm>
            <a:off x="12386179" y="1"/>
            <a:ext cx="4248192" cy="256448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tekstfelt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49F7DC5F-F426-03BC-07FA-6FEBE919493D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591">
          <p15:clr>
            <a:srgbClr val="FBAE40"/>
          </p15:clr>
        </p15:guide>
        <p15:guide id="3" orient="horz" pos="3884">
          <p15:clr>
            <a:srgbClr val="FBAE40"/>
          </p15:clr>
        </p15:guide>
        <p15:guide id="5" orient="horz" pos="2478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6 innholdsbokser +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">
            <a:extLst>
              <a:ext uri="{FF2B5EF4-FFF2-40B4-BE49-F238E27FC236}">
                <a16:creationId xmlns:a16="http://schemas.microsoft.com/office/drawing/2014/main" id="{A699C40F-9E41-4542-9B11-796A86AD2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1" name="Plassholder for tekst 7">
            <a:extLst>
              <a:ext uri="{FF2B5EF4-FFF2-40B4-BE49-F238E27FC236}">
                <a16:creationId xmlns:a16="http://schemas.microsoft.com/office/drawing/2014/main" id="{622C2CC7-5B68-7042-8890-38990784B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49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32" name="Plassholder for bilde 8">
            <a:extLst>
              <a:ext uri="{FF2B5EF4-FFF2-40B4-BE49-F238E27FC236}">
                <a16:creationId xmlns:a16="http://schemas.microsoft.com/office/drawing/2014/main" id="{41C6E055-BD69-B748-9753-49B0602DFB6A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674125" y="1883588"/>
            <a:ext cx="3386447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49" b="0" i="0">
                <a:solidFill>
                  <a:srgbClr val="878787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49" b="0" i="0">
                <a:latin typeface="Arial Nova Light" panose="020B0304020202020204" pitchFamily="34" charset="0"/>
              </a:rPr>
              <a:t>Bilde</a:t>
            </a:r>
            <a:endParaRPr lang="nb-NO"/>
          </a:p>
        </p:txBody>
      </p:sp>
      <p:sp>
        <p:nvSpPr>
          <p:cNvPr id="42" name="Plassholder for bilde 8">
            <a:extLst>
              <a:ext uri="{FF2B5EF4-FFF2-40B4-BE49-F238E27FC236}">
                <a16:creationId xmlns:a16="http://schemas.microsoft.com/office/drawing/2014/main" id="{094FDA0A-8AE1-3009-05FF-0A4E7F71D405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4430730" y="4131548"/>
            <a:ext cx="3360439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49" b="0" i="0">
                <a:solidFill>
                  <a:srgbClr val="878787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49" b="0" i="0">
                <a:latin typeface="Arial Nova Light" panose="020B0304020202020204" pitchFamily="34" charset="0"/>
              </a:rPr>
              <a:t>Bilde</a:t>
            </a:r>
            <a:endParaRPr lang="nb-NO"/>
          </a:p>
        </p:txBody>
      </p:sp>
      <p:sp>
        <p:nvSpPr>
          <p:cNvPr id="43" name="Plassholder for bilde 8">
            <a:extLst>
              <a:ext uri="{FF2B5EF4-FFF2-40B4-BE49-F238E27FC236}">
                <a16:creationId xmlns:a16="http://schemas.microsoft.com/office/drawing/2014/main" id="{2BCFBB96-9ABB-F314-C0D5-5DEFBD73063B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8165510" y="1883588"/>
            <a:ext cx="3349117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49" b="0" i="0">
                <a:solidFill>
                  <a:srgbClr val="878787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49" b="0" i="0">
                <a:latin typeface="Arial Nova Light" panose="020B0304020202020204" pitchFamily="34" charset="0"/>
              </a:rPr>
              <a:t>Bilde</a:t>
            </a:r>
            <a:endParaRPr lang="nb-NO"/>
          </a:p>
        </p:txBody>
      </p:sp>
      <p:sp>
        <p:nvSpPr>
          <p:cNvPr id="44" name="Plassholder for bilde 8">
            <a:extLst>
              <a:ext uri="{FF2B5EF4-FFF2-40B4-BE49-F238E27FC236}">
                <a16:creationId xmlns:a16="http://schemas.microsoft.com/office/drawing/2014/main" id="{E91AC100-D7BE-8A00-3654-4A8510DD04B6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8165510" y="4131548"/>
            <a:ext cx="3349060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49" b="0" i="0">
                <a:solidFill>
                  <a:srgbClr val="878787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49" b="0" i="0">
                <a:latin typeface="Arial Nova Light" panose="020B0304020202020204" pitchFamily="34" charset="0"/>
              </a:rPr>
              <a:t>Bilde</a:t>
            </a:r>
            <a:endParaRPr lang="nb-NO"/>
          </a:p>
        </p:txBody>
      </p:sp>
      <p:sp>
        <p:nvSpPr>
          <p:cNvPr id="45" name="Plassholder for bilde 8">
            <a:extLst>
              <a:ext uri="{FF2B5EF4-FFF2-40B4-BE49-F238E27FC236}">
                <a16:creationId xmlns:a16="http://schemas.microsoft.com/office/drawing/2014/main" id="{D9486460-167D-9B36-CF1A-5CDEEE224FFD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674123" y="4131548"/>
            <a:ext cx="3366967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49" b="0" i="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49" b="0" i="0">
                <a:latin typeface="Arial Nova Light" panose="020B0304020202020204" pitchFamily="34" charset="0"/>
              </a:rPr>
              <a:t>Bilde</a:t>
            </a:r>
            <a:endParaRPr lang="nb-NO"/>
          </a:p>
        </p:txBody>
      </p:sp>
      <p:sp>
        <p:nvSpPr>
          <p:cNvPr id="46" name="Plassholder for bilde 8">
            <a:extLst>
              <a:ext uri="{FF2B5EF4-FFF2-40B4-BE49-F238E27FC236}">
                <a16:creationId xmlns:a16="http://schemas.microsoft.com/office/drawing/2014/main" id="{6EEEC509-81A3-D30C-2673-55F436B62C3D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4434857" y="1890278"/>
            <a:ext cx="3360495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49" b="0" i="0">
                <a:solidFill>
                  <a:srgbClr val="878787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49" b="0" i="0">
                <a:latin typeface="Arial Nova Light" panose="020B0304020202020204" pitchFamily="34" charset="0"/>
              </a:rPr>
              <a:t>Bilde</a:t>
            </a:r>
            <a:endParaRPr lang="nb-NO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46218B-001E-81FB-290A-1702E5EA0E76}"/>
              </a:ext>
            </a:extLst>
          </p:cNvPr>
          <p:cNvSpPr>
            <a:spLocks noGrp="1"/>
          </p:cNvSpPr>
          <p:nvPr>
            <p:ph type="dt" sz="half" idx="80"/>
          </p:nvPr>
        </p:nvSpPr>
        <p:spPr/>
        <p:txBody>
          <a:bodyPr/>
          <a:lstStyle/>
          <a:p>
            <a:fld id="{9D1EDC64-3E66-4141-9AF3-9E4DF33E82B1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13ED-1D1B-D9DF-9171-F4892623ED1D}"/>
              </a:ext>
            </a:extLst>
          </p:cNvPr>
          <p:cNvSpPr>
            <a:spLocks noGrp="1"/>
          </p:cNvSpPr>
          <p:nvPr>
            <p:ph type="ftr" sz="quarter" idx="81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23" name="Plassholder for tekst 2">
            <a:extLst>
              <a:ext uri="{FF2B5EF4-FFF2-40B4-BE49-F238E27FC236}">
                <a16:creationId xmlns:a16="http://schemas.microsoft.com/office/drawing/2014/main" id="{8412BB1B-F06A-570A-A76D-9A4D5F57D18D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74125" y="1873889"/>
            <a:ext cx="3386447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legge til tekst/bilde</a:t>
            </a:r>
          </a:p>
        </p:txBody>
      </p:sp>
      <p:sp>
        <p:nvSpPr>
          <p:cNvPr id="27" name="Plassholder for tekst 2">
            <a:extLst>
              <a:ext uri="{FF2B5EF4-FFF2-40B4-BE49-F238E27FC236}">
                <a16:creationId xmlns:a16="http://schemas.microsoft.com/office/drawing/2014/main" id="{CCEBA611-A752-CECF-FA99-C4A08D450D13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434857" y="1880579"/>
            <a:ext cx="3360495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legge til tekst/bilde</a:t>
            </a:r>
          </a:p>
        </p:txBody>
      </p:sp>
      <p:sp>
        <p:nvSpPr>
          <p:cNvPr id="28" name="Plassholder for tekst 2">
            <a:extLst>
              <a:ext uri="{FF2B5EF4-FFF2-40B4-BE49-F238E27FC236}">
                <a16:creationId xmlns:a16="http://schemas.microsoft.com/office/drawing/2014/main" id="{173AF2D0-5393-E9FA-B0B1-EFD45FB2AB9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430730" y="4121850"/>
            <a:ext cx="3360439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legge til tekst/bilde</a:t>
            </a:r>
          </a:p>
        </p:txBody>
      </p:sp>
      <p:sp>
        <p:nvSpPr>
          <p:cNvPr id="34" name="Plassholder for tekst 2">
            <a:extLst>
              <a:ext uri="{FF2B5EF4-FFF2-40B4-BE49-F238E27FC236}">
                <a16:creationId xmlns:a16="http://schemas.microsoft.com/office/drawing/2014/main" id="{2292E588-542A-428B-303A-EF4AA0F1A55F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165510" y="1873889"/>
            <a:ext cx="3349117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legge til tekst/bilde</a:t>
            </a:r>
          </a:p>
        </p:txBody>
      </p:sp>
      <p:sp>
        <p:nvSpPr>
          <p:cNvPr id="38" name="Plassholder for tekst 2">
            <a:extLst>
              <a:ext uri="{FF2B5EF4-FFF2-40B4-BE49-F238E27FC236}">
                <a16:creationId xmlns:a16="http://schemas.microsoft.com/office/drawing/2014/main" id="{0EB55DE8-E1A6-5DCB-31C5-91EB6E606F4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8165510" y="4121850"/>
            <a:ext cx="3349060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legge til tekst/bilde</a:t>
            </a:r>
          </a:p>
        </p:txBody>
      </p:sp>
      <p:sp>
        <p:nvSpPr>
          <p:cNvPr id="39" name="Plassholder for tekst 2">
            <a:extLst>
              <a:ext uri="{FF2B5EF4-FFF2-40B4-BE49-F238E27FC236}">
                <a16:creationId xmlns:a16="http://schemas.microsoft.com/office/drawing/2014/main" id="{A3981F60-B45E-2B85-2F6B-0321280D8B17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74123" y="4121850"/>
            <a:ext cx="3366967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legge til tekst/bilde</a:t>
            </a:r>
          </a:p>
        </p:txBody>
      </p:sp>
      <p:cxnSp>
        <p:nvCxnSpPr>
          <p:cNvPr id="22" name="Rett linje 2">
            <a:extLst>
              <a:ext uri="{FF2B5EF4-FFF2-40B4-BE49-F238E27FC236}">
                <a16:creationId xmlns:a16="http://schemas.microsoft.com/office/drawing/2014/main" id="{EF454833-F004-F48E-F2EB-E64D2BBD0311}"/>
              </a:ext>
            </a:extLst>
          </p:cNvPr>
          <p:cNvCxnSpPr>
            <a:cxnSpLocks/>
          </p:cNvCxnSpPr>
          <p:nvPr userDrawn="1"/>
        </p:nvCxnSpPr>
        <p:spPr>
          <a:xfrm>
            <a:off x="7977495" y="1890278"/>
            <a:ext cx="0" cy="4267632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">
            <a:extLst>
              <a:ext uri="{FF2B5EF4-FFF2-40B4-BE49-F238E27FC236}">
                <a16:creationId xmlns:a16="http://schemas.microsoft.com/office/drawing/2014/main" id="{1E9F905F-45FC-1839-6D79-C5B97DD2CFCA}"/>
              </a:ext>
            </a:extLst>
          </p:cNvPr>
          <p:cNvCxnSpPr>
            <a:cxnSpLocks/>
          </p:cNvCxnSpPr>
          <p:nvPr userDrawn="1"/>
        </p:nvCxnSpPr>
        <p:spPr>
          <a:xfrm>
            <a:off x="4246848" y="1883587"/>
            <a:ext cx="0" cy="4274322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ktangel 25">
            <a:extLst>
              <a:ext uri="{FF2B5EF4-FFF2-40B4-BE49-F238E27FC236}">
                <a16:creationId xmlns:a16="http://schemas.microsoft.com/office/drawing/2014/main" id="{F3A3843F-140B-3C75-67BF-FC1E0817FD05}"/>
              </a:ext>
            </a:extLst>
          </p:cNvPr>
          <p:cNvSpPr/>
          <p:nvPr userDrawn="1"/>
        </p:nvSpPr>
        <p:spPr>
          <a:xfrm>
            <a:off x="12386179" y="0"/>
            <a:ext cx="4248192" cy="47807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bilder med tekstfelt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9082E188-051A-C27A-9B99-589ED62A947A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76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591">
          <p15:clr>
            <a:srgbClr val="FBAE40"/>
          </p15:clr>
        </p15:guide>
        <p15:guide id="3" orient="horz" pos="3884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6 innholdsboks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">
            <a:extLst>
              <a:ext uri="{FF2B5EF4-FFF2-40B4-BE49-F238E27FC236}">
                <a16:creationId xmlns:a16="http://schemas.microsoft.com/office/drawing/2014/main" id="{A699C40F-9E41-4542-9B11-796A86AD2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1" name="Plassholder for tekst 7">
            <a:extLst>
              <a:ext uri="{FF2B5EF4-FFF2-40B4-BE49-F238E27FC236}">
                <a16:creationId xmlns:a16="http://schemas.microsoft.com/office/drawing/2014/main" id="{622C2CC7-5B68-7042-8890-38990784B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49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ACAC38-B489-7F3A-1F7D-6C41DECA2F60}"/>
              </a:ext>
            </a:extLst>
          </p:cNvPr>
          <p:cNvSpPr>
            <a:spLocks noGrp="1"/>
          </p:cNvSpPr>
          <p:nvPr>
            <p:ph type="dt" sz="half" idx="74"/>
          </p:nvPr>
        </p:nvSpPr>
        <p:spPr/>
        <p:txBody>
          <a:bodyPr/>
          <a:lstStyle/>
          <a:p>
            <a:fld id="{121882E0-E2A4-AD41-90E8-16A663CC71AD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EBB2BE-AD79-6A90-96DC-DA9E19753E6B}"/>
              </a:ext>
            </a:extLst>
          </p:cNvPr>
          <p:cNvSpPr>
            <a:spLocks noGrp="1"/>
          </p:cNvSpPr>
          <p:nvPr>
            <p:ph type="ftr" sz="quarter" idx="75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97FAA-042C-2595-9EAE-8B06D4430020}"/>
              </a:ext>
            </a:extLst>
          </p:cNvPr>
          <p:cNvSpPr>
            <a:spLocks noGrp="1"/>
          </p:cNvSpPr>
          <p:nvPr>
            <p:ph sz="quarter" idx="83" hasCustomPrompt="1"/>
          </p:nvPr>
        </p:nvSpPr>
        <p:spPr>
          <a:xfrm>
            <a:off x="4434857" y="1890009"/>
            <a:ext cx="3360495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klikk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ikonene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F7DC6-72C2-8307-08ED-3ED903849C16}"/>
              </a:ext>
            </a:extLst>
          </p:cNvPr>
          <p:cNvSpPr>
            <a:spLocks noGrp="1"/>
          </p:cNvSpPr>
          <p:nvPr>
            <p:ph sz="quarter" idx="84" hasCustomPrompt="1"/>
          </p:nvPr>
        </p:nvSpPr>
        <p:spPr>
          <a:xfrm>
            <a:off x="4430730" y="4131278"/>
            <a:ext cx="3360439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klikk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ikonene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DBCB78-8040-0F13-EC2C-8AB836FAE194}"/>
              </a:ext>
            </a:extLst>
          </p:cNvPr>
          <p:cNvSpPr>
            <a:spLocks noGrp="1"/>
          </p:cNvSpPr>
          <p:nvPr>
            <p:ph sz="quarter" idx="85" hasCustomPrompt="1"/>
          </p:nvPr>
        </p:nvSpPr>
        <p:spPr>
          <a:xfrm>
            <a:off x="8165510" y="1883317"/>
            <a:ext cx="3360487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klikk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ikonene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tabellt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9D24A3-0B07-1F94-7482-38B3EB388F27}"/>
              </a:ext>
            </a:extLst>
          </p:cNvPr>
          <p:cNvSpPr>
            <a:spLocks noGrp="1"/>
          </p:cNvSpPr>
          <p:nvPr>
            <p:ph sz="quarter" idx="86" hasCustomPrompt="1"/>
          </p:nvPr>
        </p:nvSpPr>
        <p:spPr>
          <a:xfrm>
            <a:off x="8165508" y="4131278"/>
            <a:ext cx="3360437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klikk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ikonene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819EE9-EFDB-E0C0-D7FF-EDEA616D82E8}"/>
              </a:ext>
            </a:extLst>
          </p:cNvPr>
          <p:cNvSpPr>
            <a:spLocks noGrp="1"/>
          </p:cNvSpPr>
          <p:nvPr>
            <p:ph sz="quarter" idx="87" hasCustomPrompt="1"/>
          </p:nvPr>
        </p:nvSpPr>
        <p:spPr>
          <a:xfrm>
            <a:off x="674124" y="1883317"/>
            <a:ext cx="3386448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klikk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ikonene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A22CF2D-1783-AD2E-8CD1-2B0DB06ABE22}"/>
              </a:ext>
            </a:extLst>
          </p:cNvPr>
          <p:cNvSpPr>
            <a:spLocks noGrp="1"/>
          </p:cNvSpPr>
          <p:nvPr>
            <p:ph sz="quarter" idx="88" hasCustomPrompt="1"/>
          </p:nvPr>
        </p:nvSpPr>
        <p:spPr>
          <a:xfrm>
            <a:off x="674126" y="4131278"/>
            <a:ext cx="3366965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klikk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ikonene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en-US"/>
          </a:p>
        </p:txBody>
      </p:sp>
      <p:cxnSp>
        <p:nvCxnSpPr>
          <p:cNvPr id="16" name="Rett linje 2">
            <a:extLst>
              <a:ext uri="{FF2B5EF4-FFF2-40B4-BE49-F238E27FC236}">
                <a16:creationId xmlns:a16="http://schemas.microsoft.com/office/drawing/2014/main" id="{04C17301-96E0-F3A3-7079-4F189CE699FC}"/>
              </a:ext>
            </a:extLst>
          </p:cNvPr>
          <p:cNvCxnSpPr>
            <a:cxnSpLocks/>
          </p:cNvCxnSpPr>
          <p:nvPr userDrawn="1"/>
        </p:nvCxnSpPr>
        <p:spPr>
          <a:xfrm>
            <a:off x="7977495" y="1890007"/>
            <a:ext cx="0" cy="4267632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2">
            <a:extLst>
              <a:ext uri="{FF2B5EF4-FFF2-40B4-BE49-F238E27FC236}">
                <a16:creationId xmlns:a16="http://schemas.microsoft.com/office/drawing/2014/main" id="{B41E6BFF-6278-38B2-4749-CD87D564BD99}"/>
              </a:ext>
            </a:extLst>
          </p:cNvPr>
          <p:cNvCxnSpPr>
            <a:cxnSpLocks/>
          </p:cNvCxnSpPr>
          <p:nvPr userDrawn="1"/>
        </p:nvCxnSpPr>
        <p:spPr>
          <a:xfrm>
            <a:off x="4246848" y="1883316"/>
            <a:ext cx="0" cy="4274322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ktangel 18">
            <a:extLst>
              <a:ext uri="{FF2B5EF4-FFF2-40B4-BE49-F238E27FC236}">
                <a16:creationId xmlns:a16="http://schemas.microsoft.com/office/drawing/2014/main" id="{5663A349-A1EC-4546-7CF5-47AF65B5B64B}"/>
              </a:ext>
            </a:extLst>
          </p:cNvPr>
          <p:cNvSpPr/>
          <p:nvPr userDrawn="1"/>
        </p:nvSpPr>
        <p:spPr>
          <a:xfrm>
            <a:off x="12406952" y="2"/>
            <a:ext cx="3095191" cy="5206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Tittel, tekst eller graf/tabell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599" indent="-28559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BE4FCC23-8218-FF9B-9476-2FC00633EB87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2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1">
          <p15:clr>
            <a:srgbClr val="FBAE40"/>
          </p15:clr>
        </p15:guide>
        <p15:guide id="3" orient="horz" pos="2432">
          <p15:clr>
            <a:srgbClr val="FBAE40"/>
          </p15:clr>
        </p15:guide>
        <p15:guide id="4" orient="horz" pos="3884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DE696432-A4B9-5AB4-4D28-1733FB7357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12192000" cy="68580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349" b="0" i="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49"/>
              <a:t>Klikk på ikonet for å legge til et bilde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F8A0CF1F-4463-C84A-9694-72B4538A3460}" type="datetime1">
              <a:rPr lang="nb-NO" smtClean="0"/>
              <a:t>14.02.2025</a:t>
            </a:fld>
            <a:endParaRPr lang="nb-NO"/>
          </a:p>
        </p:txBody>
      </p:sp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7A49746E-E2D3-F3A3-573E-E0202280E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81" y="295771"/>
            <a:ext cx="869321" cy="205911"/>
          </a:xfrm>
          <a:prstGeom prst="rect">
            <a:avLst/>
          </a:prstGeom>
        </p:spPr>
      </p:pic>
      <p:pic>
        <p:nvPicPr>
          <p:cNvPr id="12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5AD8E919-B5CB-879F-EDA7-29B31028CA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81" y="295772"/>
            <a:ext cx="862385" cy="205911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D826B1F-1422-01AF-B58B-07EF0F2996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2"/>
            <a:ext cx="868085" cy="20591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5748A900-8467-9A49-2159-80B86E8F00E9}"/>
              </a:ext>
            </a:extLst>
          </p:cNvPr>
          <p:cNvSpPr/>
          <p:nvPr userDrawn="1"/>
        </p:nvSpPr>
        <p:spPr>
          <a:xfrm>
            <a:off x="12386179" y="0"/>
            <a:ext cx="4248192" cy="324672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959A05B-1D4E-62A6-4951-49A20043376A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245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2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">
            <a:extLst>
              <a:ext uri="{FF2B5EF4-FFF2-40B4-BE49-F238E27FC236}">
                <a16:creationId xmlns:a16="http://schemas.microsoft.com/office/drawing/2014/main" id="{D1E8674F-7797-4752-B1E1-D365FE16B890}"/>
              </a:ext>
            </a:extLst>
          </p:cNvPr>
          <p:cNvSpPr/>
          <p:nvPr/>
        </p:nvSpPr>
        <p:spPr>
          <a:xfrm>
            <a:off x="2336225" y="4248253"/>
            <a:ext cx="7519553" cy="177336"/>
          </a:xfrm>
          <a:custGeom>
            <a:avLst/>
            <a:gdLst>
              <a:gd name="connsiteX0" fmla="*/ 0 w 12546000"/>
              <a:gd name="connsiteY0" fmla="*/ 0 h 12698"/>
              <a:gd name="connsiteX1" fmla="*/ 12546000 w 12546000"/>
              <a:gd name="connsiteY1" fmla="*/ 0 h 1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46000" h="12698">
                <a:moveTo>
                  <a:pt x="0" y="0"/>
                </a:moveTo>
                <a:lnTo>
                  <a:pt x="12546000" y="0"/>
                </a:lnTo>
              </a:path>
            </a:pathLst>
          </a:custGeom>
          <a:ln w="25394" cap="flat">
            <a:solidFill>
              <a:srgbClr val="022F57"/>
            </a:solidFill>
            <a:prstDash val="solid"/>
            <a:miter/>
          </a:ln>
        </p:spPr>
        <p:txBody>
          <a:bodyPr rtlCol="0" anchor="ctr"/>
          <a:lstStyle/>
          <a:p>
            <a:endParaRPr lang="nb-NO" sz="1349"/>
          </a:p>
        </p:txBody>
      </p:sp>
      <p:sp>
        <p:nvSpPr>
          <p:cNvPr id="41" name="Line">
            <a:extLst>
              <a:ext uri="{FF2B5EF4-FFF2-40B4-BE49-F238E27FC236}">
                <a16:creationId xmlns:a16="http://schemas.microsoft.com/office/drawing/2014/main" id="{2169A50D-0303-44A0-91D6-D5BFAF49B5D9}"/>
              </a:ext>
            </a:extLst>
          </p:cNvPr>
          <p:cNvSpPr/>
          <p:nvPr/>
        </p:nvSpPr>
        <p:spPr>
          <a:xfrm>
            <a:off x="2336225" y="4248253"/>
            <a:ext cx="7519553" cy="177336"/>
          </a:xfrm>
          <a:custGeom>
            <a:avLst/>
            <a:gdLst>
              <a:gd name="connsiteX0" fmla="*/ 0 w 12546000"/>
              <a:gd name="connsiteY0" fmla="*/ 0 h 12698"/>
              <a:gd name="connsiteX1" fmla="*/ 12546000 w 12546000"/>
              <a:gd name="connsiteY1" fmla="*/ 0 h 1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46000" h="12698">
                <a:moveTo>
                  <a:pt x="0" y="0"/>
                </a:moveTo>
                <a:lnTo>
                  <a:pt x="12546000" y="0"/>
                </a:lnTo>
              </a:path>
            </a:pathLst>
          </a:custGeom>
          <a:ln w="25394" cap="flat">
            <a:solidFill>
              <a:srgbClr val="022F57"/>
            </a:solidFill>
            <a:prstDash val="solid"/>
            <a:miter/>
          </a:ln>
        </p:spPr>
        <p:txBody>
          <a:bodyPr rtlCol="0" anchor="ctr"/>
          <a:lstStyle/>
          <a:p>
            <a:endParaRPr lang="nb-NO" sz="1349"/>
          </a:p>
        </p:txBody>
      </p:sp>
      <p:sp>
        <p:nvSpPr>
          <p:cNvPr id="42" name="VisibleLine">
            <a:extLst>
              <a:ext uri="{FF2B5EF4-FFF2-40B4-BE49-F238E27FC236}">
                <a16:creationId xmlns:a16="http://schemas.microsoft.com/office/drawing/2014/main" id="{5F55ECAD-ACC6-4BFE-8C1C-28FBB14242F1}"/>
              </a:ext>
            </a:extLst>
          </p:cNvPr>
          <p:cNvSpPr/>
          <p:nvPr/>
        </p:nvSpPr>
        <p:spPr>
          <a:xfrm flipV="1">
            <a:off x="726872" y="4189432"/>
            <a:ext cx="10742157" cy="58821"/>
          </a:xfrm>
          <a:custGeom>
            <a:avLst/>
            <a:gdLst>
              <a:gd name="connsiteX0" fmla="*/ 0 w 12546000"/>
              <a:gd name="connsiteY0" fmla="*/ 0 h 12698"/>
              <a:gd name="connsiteX1" fmla="*/ 12546000 w 12546000"/>
              <a:gd name="connsiteY1" fmla="*/ 0 h 1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46000" h="12698">
                <a:moveTo>
                  <a:pt x="0" y="0"/>
                </a:moveTo>
                <a:lnTo>
                  <a:pt x="12546000" y="0"/>
                </a:lnTo>
              </a:path>
            </a:pathLst>
          </a:custGeom>
          <a:ln w="38100" cap="flat">
            <a:solidFill>
              <a:schemeClr val="accent1"/>
            </a:solidFill>
            <a:prstDash val="solid"/>
            <a:round/>
            <a:headEnd type="oval"/>
            <a:tailEnd type="oval"/>
          </a:ln>
        </p:spPr>
        <p:txBody>
          <a:bodyPr rtlCol="0" anchor="ctr"/>
          <a:lstStyle/>
          <a:p>
            <a:endParaRPr lang="nb-NO" sz="1349"/>
          </a:p>
        </p:txBody>
      </p:sp>
      <p:sp>
        <p:nvSpPr>
          <p:cNvPr id="43" name="Content" hidden="1">
            <a:extLst>
              <a:ext uri="{FF2B5EF4-FFF2-40B4-BE49-F238E27FC236}">
                <a16:creationId xmlns:a16="http://schemas.microsoft.com/office/drawing/2014/main" id="{0D4E5082-9C1E-4BDC-A433-80824A133B2D}"/>
              </a:ext>
            </a:extLst>
          </p:cNvPr>
          <p:cNvSpPr txBox="1"/>
          <p:nvPr/>
        </p:nvSpPr>
        <p:spPr>
          <a:xfrm>
            <a:off x="2441890" y="3147206"/>
            <a:ext cx="1760949" cy="461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349" b="1" spc="0" baseline="0">
                <a:solidFill>
                  <a:schemeClr val="accent1"/>
                </a:solidFill>
                <a:latin typeface="Arial"/>
                <a:cs typeface="Arial"/>
                <a:sym typeface="Arial"/>
                <a:rtl val="0"/>
              </a:rPr>
              <a:t>Header</a:t>
            </a:r>
          </a:p>
          <a:p>
            <a:pPr algn="l"/>
            <a:r>
              <a:rPr lang="nb-NO" sz="1049" spc="-9" baseline="0">
                <a:solidFill>
                  <a:schemeClr val="tx2"/>
                </a:solidFill>
                <a:latin typeface="Arial"/>
                <a:cs typeface="Arial"/>
                <a:sym typeface="Arial"/>
                <a:rtl val="0"/>
              </a:rPr>
              <a:t>Tekst</a:t>
            </a:r>
            <a:endParaRPr lang="nb-NO" sz="1049" b="1" spc="0" baseline="0">
              <a:solidFill>
                <a:schemeClr val="tx2"/>
              </a:solidFill>
              <a:latin typeface="Arial"/>
              <a:cs typeface="Arial"/>
              <a:sym typeface="Arial"/>
              <a:rtl val="0"/>
            </a:endParaRPr>
          </a:p>
        </p:txBody>
      </p:sp>
      <p:grpSp>
        <p:nvGrpSpPr>
          <p:cNvPr id="44" name="Point" hidden="1">
            <a:extLst>
              <a:ext uri="{FF2B5EF4-FFF2-40B4-BE49-F238E27FC236}">
                <a16:creationId xmlns:a16="http://schemas.microsoft.com/office/drawing/2014/main" id="{DE5EE939-8344-41D9-BA9B-7A25CC10E5B5}"/>
              </a:ext>
            </a:extLst>
          </p:cNvPr>
          <p:cNvGrpSpPr/>
          <p:nvPr/>
        </p:nvGrpSpPr>
        <p:grpSpPr>
          <a:xfrm>
            <a:off x="2064983" y="3257404"/>
            <a:ext cx="401103" cy="1168187"/>
            <a:chOff x="2740879" y="4372403"/>
            <a:chExt cx="534856" cy="1557583"/>
          </a:xfrm>
        </p:grpSpPr>
        <p:sp>
          <p:nvSpPr>
            <p:cNvPr id="45" name="Frihåndsform: figur 23">
              <a:extLst>
                <a:ext uri="{FF2B5EF4-FFF2-40B4-BE49-F238E27FC236}">
                  <a16:creationId xmlns:a16="http://schemas.microsoft.com/office/drawing/2014/main" id="{B6F0A72B-FC6B-43AC-A62B-4E746B8B6DD7}"/>
                </a:ext>
              </a:extLst>
            </p:cNvPr>
            <p:cNvSpPr/>
            <p:nvPr/>
          </p:nvSpPr>
          <p:spPr>
            <a:xfrm>
              <a:off x="2740879" y="5395131"/>
              <a:ext cx="534856" cy="534855"/>
            </a:xfrm>
            <a:custGeom>
              <a:avLst/>
              <a:gdLst>
                <a:gd name="connsiteX0" fmla="*/ 267291 w 534856"/>
                <a:gd name="connsiteY0" fmla="*/ 534649 h 534855"/>
                <a:gd name="connsiteX1" fmla="*/ 534719 w 534856"/>
                <a:gd name="connsiteY1" fmla="*/ 267221 h 534855"/>
                <a:gd name="connsiteX2" fmla="*/ 267291 w 534856"/>
                <a:gd name="connsiteY2" fmla="*/ -207 h 534855"/>
                <a:gd name="connsiteX3" fmla="*/ -137 w 534856"/>
                <a:gd name="connsiteY3" fmla="*/ 267221 h 534855"/>
                <a:gd name="connsiteX4" fmla="*/ -137 w 534856"/>
                <a:gd name="connsiteY4" fmla="*/ 267348 h 534855"/>
                <a:gd name="connsiteX5" fmla="*/ 265894 w 534856"/>
                <a:gd name="connsiteY5" fmla="*/ 534649 h 534855"/>
                <a:gd name="connsiteX6" fmla="*/ 267291 w 534856"/>
                <a:gd name="connsiteY6" fmla="*/ 534649 h 53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4856" h="534855">
                  <a:moveTo>
                    <a:pt x="267291" y="534649"/>
                  </a:moveTo>
                  <a:cubicBezTo>
                    <a:pt x="414985" y="534649"/>
                    <a:pt x="534719" y="414916"/>
                    <a:pt x="534719" y="267221"/>
                  </a:cubicBezTo>
                  <a:cubicBezTo>
                    <a:pt x="534719" y="119526"/>
                    <a:pt x="414985" y="-207"/>
                    <a:pt x="267291" y="-207"/>
                  </a:cubicBezTo>
                  <a:cubicBezTo>
                    <a:pt x="119596" y="-207"/>
                    <a:pt x="-137" y="119526"/>
                    <a:pt x="-137" y="267221"/>
                  </a:cubicBezTo>
                  <a:cubicBezTo>
                    <a:pt x="-137" y="267259"/>
                    <a:pt x="-137" y="267310"/>
                    <a:pt x="-137" y="267348"/>
                  </a:cubicBezTo>
                  <a:cubicBezTo>
                    <a:pt x="-493" y="414623"/>
                    <a:pt x="118618" y="534293"/>
                    <a:pt x="265894" y="534649"/>
                  </a:cubicBezTo>
                  <a:cubicBezTo>
                    <a:pt x="266364" y="534649"/>
                    <a:pt x="266821" y="534649"/>
                    <a:pt x="267291" y="534649"/>
                  </a:cubicBezTo>
                </a:path>
              </a:pathLst>
            </a:custGeom>
            <a:solidFill>
              <a:srgbClr val="FFFFFF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349"/>
            </a:p>
          </p:txBody>
        </p:sp>
        <p:sp>
          <p:nvSpPr>
            <p:cNvPr id="46" name="Bullet">
              <a:extLst>
                <a:ext uri="{FF2B5EF4-FFF2-40B4-BE49-F238E27FC236}">
                  <a16:creationId xmlns:a16="http://schemas.microsoft.com/office/drawing/2014/main" id="{27001B20-347C-474A-B0AE-705FB3E7FEF1}"/>
                </a:ext>
              </a:extLst>
            </p:cNvPr>
            <p:cNvSpPr/>
            <p:nvPr/>
          </p:nvSpPr>
          <p:spPr>
            <a:xfrm>
              <a:off x="2795610" y="5449988"/>
              <a:ext cx="425395" cy="425395"/>
            </a:xfrm>
            <a:custGeom>
              <a:avLst/>
              <a:gdLst>
                <a:gd name="connsiteX0" fmla="*/ 425396 w 425395"/>
                <a:gd name="connsiteY0" fmla="*/ 212698 h 425395"/>
                <a:gd name="connsiteX1" fmla="*/ 212698 w 425395"/>
                <a:gd name="connsiteY1" fmla="*/ 425396 h 425395"/>
                <a:gd name="connsiteX2" fmla="*/ 0 w 425395"/>
                <a:gd name="connsiteY2" fmla="*/ 212698 h 425395"/>
                <a:gd name="connsiteX3" fmla="*/ 212698 w 425395"/>
                <a:gd name="connsiteY3" fmla="*/ 0 h 425395"/>
                <a:gd name="connsiteX4" fmla="*/ 425396 w 425395"/>
                <a:gd name="connsiteY4" fmla="*/ 212698 h 42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395" h="425395">
                  <a:moveTo>
                    <a:pt x="425396" y="212698"/>
                  </a:moveTo>
                  <a:cubicBezTo>
                    <a:pt x="425396" y="330168"/>
                    <a:pt x="330168" y="425396"/>
                    <a:pt x="212698" y="425396"/>
                  </a:cubicBezTo>
                  <a:cubicBezTo>
                    <a:pt x="95228" y="425396"/>
                    <a:pt x="0" y="330168"/>
                    <a:pt x="0" y="212698"/>
                  </a:cubicBezTo>
                  <a:cubicBezTo>
                    <a:pt x="0" y="95228"/>
                    <a:pt x="95228" y="0"/>
                    <a:pt x="212698" y="0"/>
                  </a:cubicBezTo>
                  <a:cubicBezTo>
                    <a:pt x="330168" y="0"/>
                    <a:pt x="425396" y="95228"/>
                    <a:pt x="425396" y="212698"/>
                  </a:cubicBezTo>
                  <a:close/>
                </a:path>
              </a:pathLst>
            </a:custGeom>
            <a:noFill/>
            <a:ln w="317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nb-NO" sz="12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grpSp>
          <p:nvGrpSpPr>
            <p:cNvPr id="47" name="Connector">
              <a:extLst>
                <a:ext uri="{FF2B5EF4-FFF2-40B4-BE49-F238E27FC236}">
                  <a16:creationId xmlns:a16="http://schemas.microsoft.com/office/drawing/2014/main" id="{4BAACC66-5C25-43B9-9D4A-371783A4978D}"/>
                </a:ext>
              </a:extLst>
            </p:cNvPr>
            <p:cNvGrpSpPr/>
            <p:nvPr/>
          </p:nvGrpSpPr>
          <p:grpSpPr>
            <a:xfrm>
              <a:off x="3008307" y="4372403"/>
              <a:ext cx="213967" cy="939680"/>
              <a:chOff x="3008307" y="4372403"/>
              <a:chExt cx="213967" cy="939680"/>
            </a:xfrm>
          </p:grpSpPr>
          <p:sp>
            <p:nvSpPr>
              <p:cNvPr id="48" name="Frihåndsform: figur 26">
                <a:extLst>
                  <a:ext uri="{FF2B5EF4-FFF2-40B4-BE49-F238E27FC236}">
                    <a16:creationId xmlns:a16="http://schemas.microsoft.com/office/drawing/2014/main" id="{4ED90619-148F-4CD1-9F80-593C6A3BEDA8}"/>
                  </a:ext>
                </a:extLst>
              </p:cNvPr>
              <p:cNvSpPr/>
              <p:nvPr/>
            </p:nvSpPr>
            <p:spPr>
              <a:xfrm>
                <a:off x="3008307" y="4372403"/>
                <a:ext cx="12698" cy="939680"/>
              </a:xfrm>
              <a:custGeom>
                <a:avLst/>
                <a:gdLst>
                  <a:gd name="connsiteX0" fmla="*/ 0 w 12698"/>
                  <a:gd name="connsiteY0" fmla="*/ 939680 h 939680"/>
                  <a:gd name="connsiteX1" fmla="*/ 0 w 12698"/>
                  <a:gd name="connsiteY1" fmla="*/ 0 h 939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8" h="939680">
                    <a:moveTo>
                      <a:pt x="0" y="939680"/>
                    </a:moveTo>
                    <a:lnTo>
                      <a:pt x="0" y="0"/>
                    </a:lnTo>
                  </a:path>
                </a:pathLst>
              </a:custGeom>
              <a:ln w="25400" cap="flat">
                <a:solidFill>
                  <a:schemeClr val="accent1"/>
                </a:solidFill>
                <a:custDash>
                  <a:ds d="222000" sp="222000"/>
                </a:custDash>
                <a:miter/>
              </a:ln>
            </p:spPr>
            <p:txBody>
              <a:bodyPr rtlCol="0" anchor="ctr"/>
              <a:lstStyle/>
              <a:p>
                <a:endParaRPr lang="nb-NO" sz="1349"/>
              </a:p>
            </p:txBody>
          </p:sp>
          <p:sp>
            <p:nvSpPr>
              <p:cNvPr id="49" name="Frihåndsform: figur 27">
                <a:extLst>
                  <a:ext uri="{FF2B5EF4-FFF2-40B4-BE49-F238E27FC236}">
                    <a16:creationId xmlns:a16="http://schemas.microsoft.com/office/drawing/2014/main" id="{1218C74C-771E-4662-B568-3B0710EC8344}"/>
                  </a:ext>
                </a:extLst>
              </p:cNvPr>
              <p:cNvSpPr/>
              <p:nvPr/>
            </p:nvSpPr>
            <p:spPr>
              <a:xfrm>
                <a:off x="3008307" y="4378753"/>
                <a:ext cx="213967" cy="12698"/>
              </a:xfrm>
              <a:custGeom>
                <a:avLst/>
                <a:gdLst>
                  <a:gd name="connsiteX0" fmla="*/ 0 w 213967"/>
                  <a:gd name="connsiteY0" fmla="*/ 0 h 12698"/>
                  <a:gd name="connsiteX1" fmla="*/ 213968 w 213967"/>
                  <a:gd name="connsiteY1" fmla="*/ 0 h 1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3967" h="12698">
                    <a:moveTo>
                      <a:pt x="0" y="0"/>
                    </a:moveTo>
                    <a:lnTo>
                      <a:pt x="213968" y="0"/>
                    </a:lnTo>
                  </a:path>
                </a:pathLst>
              </a:custGeom>
              <a:ln w="25400" cap="flat">
                <a:solidFill>
                  <a:schemeClr val="accent1"/>
                </a:solidFill>
                <a:custDash>
                  <a:ds d="252750" sp="252750"/>
                </a:custDash>
                <a:miter/>
              </a:ln>
            </p:spPr>
            <p:txBody>
              <a:bodyPr rtlCol="0" anchor="ctr"/>
              <a:lstStyle/>
              <a:p>
                <a:endParaRPr lang="nb-NO" sz="1349"/>
              </a:p>
            </p:txBody>
          </p:sp>
        </p:grpSp>
      </p:grpSp>
      <p:sp>
        <p:nvSpPr>
          <p:cNvPr id="18" name="Rektangel 17">
            <a:extLst>
              <a:ext uri="{FF2B5EF4-FFF2-40B4-BE49-F238E27FC236}">
                <a16:creationId xmlns:a16="http://schemas.microsoft.com/office/drawing/2014/main" id="{8C3AD608-237D-4547-BA86-0F1A09EEBCF5}"/>
              </a:ext>
            </a:extLst>
          </p:cNvPr>
          <p:cNvSpPr/>
          <p:nvPr/>
        </p:nvSpPr>
        <p:spPr>
          <a:xfrm>
            <a:off x="12406952" y="2"/>
            <a:ext cx="30951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Tidslinje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Klikk på NHO fanen i menylinjen og trykk på legg til hendelse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Vi gjør oppmerksom på at avstanden justeres automatisk mellom punktene hver gang man legger til en hendelse</a:t>
            </a:r>
          </a:p>
          <a:p>
            <a:pPr marL="214169" marR="0" lvl="0" indent="-21416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Farger</a:t>
            </a: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 er blå, sort og hvit – følg malen</a:t>
            </a:r>
          </a:p>
          <a:p>
            <a:pPr marL="171359" indent="-171359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9" name="Tittel 1">
            <a:extLst>
              <a:ext uri="{FF2B5EF4-FFF2-40B4-BE49-F238E27FC236}">
                <a16:creationId xmlns:a16="http://schemas.microsoft.com/office/drawing/2014/main" id="{554BC879-EFF5-5741-8BA4-18FDFAF36A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4" name="Plassholder for tekst 7">
            <a:extLst>
              <a:ext uri="{FF2B5EF4-FFF2-40B4-BE49-F238E27FC236}">
                <a16:creationId xmlns:a16="http://schemas.microsoft.com/office/drawing/2014/main" id="{80366F57-16F4-014B-B219-0F90BE959E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54751D-4839-173C-34CF-050EF31D9AC3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582CC6B5-98A5-754E-8730-8A426B93158A}" type="datetime1">
              <a:rPr lang="nb-NO" smtClean="0"/>
              <a:t>14.02.2025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935D-7E8D-ACD1-4313-02C2F244F179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FE941991-5789-D88B-D5B0-67DA27151744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6167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 med tittel Blå">
    <p:bg>
      <p:bgPr>
        <a:gradFill>
          <a:gsLst>
            <a:gs pos="0">
              <a:schemeClr val="accent1"/>
            </a:gs>
            <a:gs pos="23000">
              <a:schemeClr val="accent3">
                <a:lumMod val="61000"/>
              </a:schemeClr>
            </a:gs>
            <a:gs pos="100000">
              <a:schemeClr val="accent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745212-B6AE-4059-977C-7E415DA84C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928" y="2844661"/>
            <a:ext cx="5382073" cy="1154018"/>
          </a:xfrm>
        </p:spPr>
        <p:txBody>
          <a:bodyPr wrap="square" lIns="0" tIns="0" rIns="0" bIns="0" anchor="t">
            <a:noAutofit/>
          </a:bodyPr>
          <a:lstStyle>
            <a:lvl1pPr algn="l">
              <a:defRPr sz="3897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 på skilleark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65F63-6204-4F80-A12E-B2DC21B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27853"/>
            <a:ext cx="2743200" cy="20512"/>
          </a:xfrm>
        </p:spPr>
        <p:txBody>
          <a:bodyPr lIns="0" tIns="0" rIns="0" bIns="0">
            <a:spAutoFit/>
          </a:bodyPr>
          <a:lstStyle>
            <a:lvl1pPr>
              <a:defRPr sz="133"/>
            </a:lvl1pPr>
          </a:lstStyle>
          <a:p>
            <a:fld id="{DD579C28-6473-D14F-A493-9A753B203924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77C1FE-B68D-4A22-B683-B1F35F7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-127853"/>
            <a:ext cx="4114800" cy="2051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33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81E902-157D-4F4D-881F-39497015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1" y="-127853"/>
            <a:ext cx="2743200" cy="2051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33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FFF9CA55-FC11-467D-8DDB-D7E651F70A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1" y="0"/>
            <a:ext cx="4826091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F4A6BD47-BD45-2E4E-B8F2-D222DA5EED0D}"/>
              </a:ext>
            </a:extLst>
          </p:cNvPr>
          <p:cNvSpPr/>
          <p:nvPr/>
        </p:nvSpPr>
        <p:spPr>
          <a:xfrm>
            <a:off x="12406952" y="2"/>
            <a:ext cx="3095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Skilleark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>
              <a:solidFill>
                <a:schemeClr val="tx1"/>
              </a:solidFill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</p:spTree>
    <p:extLst>
      <p:ext uri="{BB962C8B-B14F-4D97-AF65-F5344CB8AC3E}">
        <p14:creationId xmlns:p14="http://schemas.microsoft.com/office/powerpoint/2010/main" val="20346570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loverskrift Blå">
    <p:bg>
      <p:bgPr>
        <a:gradFill>
          <a:gsLst>
            <a:gs pos="0">
              <a:schemeClr val="accent1"/>
            </a:gs>
            <a:gs pos="23000">
              <a:schemeClr val="accent3">
                <a:lumMod val="61000"/>
              </a:schemeClr>
            </a:gs>
            <a:gs pos="100000">
              <a:schemeClr val="accent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B3E9B8-1D9C-431B-9B4E-5CB04C4F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7324" y="3090866"/>
            <a:ext cx="2743200" cy="2852737"/>
          </a:xfrm>
        </p:spPr>
        <p:txBody>
          <a:bodyPr lIns="0" tIns="0" rIns="0" bIns="0" anchor="t">
            <a:noAutofit/>
          </a:bodyPr>
          <a:lstStyle>
            <a:lvl1pPr algn="ctr">
              <a:defRPr sz="14990">
                <a:solidFill>
                  <a:schemeClr val="tx1"/>
                </a:solidFill>
              </a:defRPr>
            </a:lvl1pPr>
          </a:lstStyle>
          <a:p>
            <a:r>
              <a:rPr lang="nb-NO"/>
              <a:t>1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71FF13-CE95-4BFC-BF68-19FE2324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E7476BA8-EB50-824F-8D61-6A2C218B5DB3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A383875-F406-4B15-B89F-F8B68092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51" y="-155423"/>
            <a:ext cx="4114800" cy="11542"/>
          </a:xfrm>
          <a:prstGeom prst="rect">
            <a:avLst/>
          </a:prstGeom>
        </p:spPr>
        <p:txBody>
          <a:bodyPr lIns="0" tIns="0" rIns="0" bIns="0"/>
          <a:lstStyle>
            <a:lvl1pPr>
              <a:defRPr sz="133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911BD57-D3A2-493A-88F3-05B600C1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76176" y="-155423"/>
            <a:ext cx="264293" cy="11542"/>
          </a:xfrm>
          <a:prstGeom prst="rect">
            <a:avLst/>
          </a:prstGeom>
        </p:spPr>
        <p:txBody>
          <a:bodyPr lIns="0" tIns="0" rIns="0" bIns="0"/>
          <a:lstStyle>
            <a:lvl1pPr>
              <a:defRPr sz="133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129854B1-B6ED-4BA7-81A6-A661207E8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1" y="0"/>
            <a:ext cx="4826091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859CB3D1-FF12-9844-BF6B-43351556715A}"/>
              </a:ext>
            </a:extLst>
          </p:cNvPr>
          <p:cNvSpPr/>
          <p:nvPr/>
        </p:nvSpPr>
        <p:spPr>
          <a:xfrm>
            <a:off x="12406952" y="2"/>
            <a:ext cx="3095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bg1"/>
                </a:solidFill>
              </a:rPr>
              <a:t>Skilleark med tall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bg1"/>
                </a:solidFill>
                <a:latin typeface="Arial Nova Light" panose="020B0304020202020204" pitchFamily="34" charset="0"/>
              </a:rPr>
              <a:t>Sett inn tallet på skillearket 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bg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  <p:pic>
        <p:nvPicPr>
          <p:cNvPr id="10" name="logoen">
            <a:extLst>
              <a:ext uri="{FF2B5EF4-FFF2-40B4-BE49-F238E27FC236}">
                <a16:creationId xmlns:a16="http://schemas.microsoft.com/office/drawing/2014/main" id="{CF098A68-21F2-E506-DF72-3C71BBCDC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82382" y="295771"/>
            <a:ext cx="869321" cy="20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99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ende bilde #1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42167A8-DD02-40C9-86C6-66140EE7CD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49" b="0" i="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49"/>
              <a:t>Klikk på ikonet for å legge til et bilde</a:t>
            </a:r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2FE8B1A-9E09-E14B-9B69-86FDECB0E8AE}"/>
              </a:ext>
            </a:extLst>
          </p:cNvPr>
          <p:cNvSpPr/>
          <p:nvPr/>
        </p:nvSpPr>
        <p:spPr>
          <a:xfrm>
            <a:off x="12406952" y="1"/>
            <a:ext cx="30951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Skilleark med bilde</a:t>
            </a:r>
          </a:p>
          <a:p>
            <a:pPr marL="214169" marR="0" lvl="0" indent="-21416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endParaRPr lang="nb-NO" sz="1200" b="0" i="0">
              <a:latin typeface="Arial Nova Light" panose="020B030402020202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B0304020202020204" pitchFamily="34" charset="0"/>
              </a:rPr>
              <a:t>På se at bildet er skarpt, unngå å trekke i rammen. Juster bildet med bildeverktøyet slik at det blir riktig.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Trykk på «beskjær og fyll-knappen» for å justere</a:t>
            </a:r>
            <a:endParaRPr lang="nb-NO" sz="1200" b="0" i="0">
              <a:latin typeface="Arial Nova Light" panose="020B030402020202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B030402020202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B030402020202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B030402020202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Ut i fra om bildet er mørkt eller lyst kan du velge logo som får best synlighet. På mørke bilder benyttes lys logo(negativ), og på lyse bilder ordinær logo. Logovelger finner du i NHO fanen i menylinjen</a:t>
            </a:r>
            <a:endParaRPr lang="nb-NO" sz="1200" b="0" i="0">
              <a:latin typeface="Arial Nova Light" panose="020B030402020202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>
              <a:solidFill>
                <a:schemeClr val="tx1"/>
              </a:solidFill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EB46781-55E9-A21E-1212-0FE75041F1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65912" y="0"/>
            <a:ext cx="4834881" cy="6858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6D61B-9811-CFE1-9771-063AFA4D844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216DB17-BC9C-764D-A55B-EC02BFAE8D01}" type="datetime1">
              <a:rPr lang="nb-NO" smtClean="0"/>
              <a:t>14.02.2025</a:t>
            </a:fld>
            <a:endParaRPr lang="nb-NO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7358DF-E94B-930F-0AB1-2EA83730CC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2932860" y="6508337"/>
            <a:ext cx="264293" cy="184666"/>
          </a:xfrm>
          <a:prstGeom prst="rect">
            <a:avLst/>
          </a:prstGeom>
        </p:spPr>
        <p:txBody>
          <a:bodyPr/>
          <a:lstStyle/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logo_hvit" hidden="1">
            <a:extLst>
              <a:ext uri="{FF2B5EF4-FFF2-40B4-BE49-F238E27FC236}">
                <a16:creationId xmlns:a16="http://schemas.microsoft.com/office/drawing/2014/main" id="{ADFAFDD4-0BEB-E217-FEE3-D3473F586C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82381" y="295771"/>
            <a:ext cx="869321" cy="205911"/>
          </a:xfrm>
          <a:prstGeom prst="rect">
            <a:avLst/>
          </a:prstGeom>
        </p:spPr>
      </p:pic>
      <p:pic>
        <p:nvPicPr>
          <p:cNvPr id="14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4C0C63B6-C169-9FEB-517B-752E9AF3C5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81" y="295772"/>
            <a:ext cx="862385" cy="205911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7D46500-6E54-E7AA-CB92-0CC504FDD9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982380" y="295772"/>
            <a:ext cx="868085" cy="205911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74164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HO Tittellysbilde Mørk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DBD7D948-9F9F-A847-A1CA-660093229D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" y="-7332"/>
            <a:ext cx="12190809" cy="6858000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65F63-6204-4F80-A12E-B2DC21B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27853"/>
            <a:ext cx="2743200" cy="20512"/>
          </a:xfrm>
        </p:spPr>
        <p:txBody>
          <a:bodyPr lIns="0" tIns="0" rIns="0" bIns="0">
            <a:spAutoFit/>
          </a:bodyPr>
          <a:lstStyle>
            <a:lvl1pPr>
              <a:defRPr sz="133"/>
            </a:lvl1pPr>
          </a:lstStyle>
          <a:p>
            <a:fld id="{F730861C-AC39-6E4C-B472-3CDBED9834F6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77C1FE-B68D-4A22-B683-B1F35F7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-127853"/>
            <a:ext cx="4114800" cy="2051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33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81E902-157D-4F4D-881F-39497015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1" y="-127853"/>
            <a:ext cx="2743200" cy="2051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33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8" name="Rektangel 87">
            <a:extLst>
              <a:ext uri="{FF2B5EF4-FFF2-40B4-BE49-F238E27FC236}">
                <a16:creationId xmlns:a16="http://schemas.microsoft.com/office/drawing/2014/main" id="{8086E787-A544-9F45-B79E-B51A27DC24B9}"/>
              </a:ext>
            </a:extLst>
          </p:cNvPr>
          <p:cNvSpPr/>
          <p:nvPr/>
        </p:nvSpPr>
        <p:spPr>
          <a:xfrm>
            <a:off x="12406952" y="2"/>
            <a:ext cx="30951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Forside 2</a:t>
            </a:r>
          </a:p>
          <a:p>
            <a:pPr marL="171359" indent="-171359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359" indent="-171359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 er blå, sort og hvit – følg malen</a:t>
            </a:r>
          </a:p>
          <a:p>
            <a:pPr marL="214169" indent="-214169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6" name="Tittel 1">
            <a:extLst>
              <a:ext uri="{FF2B5EF4-FFF2-40B4-BE49-F238E27FC236}">
                <a16:creationId xmlns:a16="http://schemas.microsoft.com/office/drawing/2014/main" id="{41D158BA-0309-4663-8E6B-677989B50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207" y="2844661"/>
            <a:ext cx="5965620" cy="1298193"/>
          </a:xfrm>
        </p:spPr>
        <p:txBody>
          <a:bodyPr wrap="square" lIns="0" tIns="0" rIns="0" bIns="0" anchor="t">
            <a:noAutofit/>
          </a:bodyPr>
          <a:lstStyle>
            <a:lvl1pPr algn="l">
              <a:defRPr sz="3897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8" name="Plassholder for tekst 4">
            <a:extLst>
              <a:ext uri="{FF2B5EF4-FFF2-40B4-BE49-F238E27FC236}">
                <a16:creationId xmlns:a16="http://schemas.microsoft.com/office/drawing/2014/main" id="{05BA313A-4912-4A30-8A49-7D29055ECB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207" y="5709315"/>
            <a:ext cx="5486421" cy="2077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349" b="0" i="0" u="none" cap="none">
                <a:solidFill>
                  <a:schemeClr val="lt1"/>
                </a:solidFill>
                <a:latin typeface="+mn-lt"/>
              </a:defRPr>
            </a:lvl1pPr>
          </a:lstStyle>
          <a:p>
            <a:pPr lvl="0"/>
            <a:r>
              <a:rPr lang="nb-NO"/>
              <a:t>Navn</a:t>
            </a:r>
          </a:p>
        </p:txBody>
      </p:sp>
      <p:pic>
        <p:nvPicPr>
          <p:cNvPr id="31" name="Grafikk 30">
            <a:extLst>
              <a:ext uri="{FF2B5EF4-FFF2-40B4-BE49-F238E27FC236}">
                <a16:creationId xmlns:a16="http://schemas.microsoft.com/office/drawing/2014/main" id="{56DFA0A8-E7FF-4229-BFBC-DE50DB72F2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91" r="42148" b="7164"/>
          <a:stretch/>
        </p:blipFill>
        <p:spPr>
          <a:xfrm>
            <a:off x="7365911" y="0"/>
            <a:ext cx="4826091" cy="6858000"/>
          </a:xfrm>
          <a:prstGeom prst="rect">
            <a:avLst/>
          </a:prstGeom>
        </p:spPr>
      </p:pic>
      <p:pic>
        <p:nvPicPr>
          <p:cNvPr id="32" name="logoen">
            <a:extLst>
              <a:ext uri="{FF2B5EF4-FFF2-40B4-BE49-F238E27FC236}">
                <a16:creationId xmlns:a16="http://schemas.microsoft.com/office/drawing/2014/main" id="{72FD0D96-D812-4488-9BCD-C375D1EB2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4761" y="1250177"/>
            <a:ext cx="1486969" cy="352211"/>
          </a:xfrm>
          <a:prstGeom prst="rect">
            <a:avLst/>
          </a:prstGeom>
        </p:spPr>
      </p:pic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2EFA49C4-F386-C545-BED1-9F317594BF5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207" y="5967858"/>
            <a:ext cx="5486421" cy="2077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349" b="0" i="0" u="none" cap="none">
                <a:solidFill>
                  <a:schemeClr val="lt1"/>
                </a:solidFill>
                <a:latin typeface="+mn-lt"/>
              </a:defRPr>
            </a:lvl1pPr>
          </a:lstStyle>
          <a:p>
            <a:pPr lvl="0"/>
            <a:r>
              <a:rPr lang="nb-NO"/>
              <a:t>Dato</a:t>
            </a:r>
          </a:p>
        </p:txBody>
      </p:sp>
    </p:spTree>
    <p:extLst>
      <p:ext uri="{BB962C8B-B14F-4D97-AF65-F5344CB8AC3E}">
        <p14:creationId xmlns:p14="http://schemas.microsoft.com/office/powerpoint/2010/main" val="2336688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78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tekstboks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B728961-5D22-C866-0BBC-586BF7504C0B}"/>
              </a:ext>
            </a:extLst>
          </p:cNvPr>
          <p:cNvSpPr/>
          <p:nvPr userDrawn="1"/>
        </p:nvSpPr>
        <p:spPr>
          <a:xfrm>
            <a:off x="1992" y="0"/>
            <a:ext cx="7861848" cy="6883003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B822692F-AD34-DE4C-A6ED-E12B440761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7012005" cy="698820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7856431F-0C8A-6445-A513-05C3BF93C5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12248-1CED-3788-A70D-CBFD65B2555C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17DD0FFD-9DED-B442-9352-456DD4CA51DE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7428D-4E76-21EC-25D6-653BC361834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F664329-633C-5AA2-A55C-E9AF75141EE4}"/>
              </a:ext>
            </a:extLst>
          </p:cNvPr>
          <p:cNvSpPr/>
          <p:nvPr userDrawn="1"/>
        </p:nvSpPr>
        <p:spPr>
          <a:xfrm>
            <a:off x="12406951" y="0"/>
            <a:ext cx="3280089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Tittel, spalte med nivå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DA6FF2D-16AB-98FE-5B02-DE8169733804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DC835D5-8DFA-5315-F04F-77B6FF61DB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7" y="1885630"/>
            <a:ext cx="6886854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2140F9C1-F48A-F0E3-3AE7-C48AAA56501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138160" y="1885630"/>
            <a:ext cx="3381644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</p:spTree>
    <p:extLst>
      <p:ext uri="{BB962C8B-B14F-4D97-AF65-F5344CB8AC3E}">
        <p14:creationId xmlns:p14="http://schemas.microsoft.com/office/powerpoint/2010/main" val="3704822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4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 med tittel Mørkeblå">
    <p:bg>
      <p:bgPr>
        <a:gradFill>
          <a:gsLst>
            <a:gs pos="0">
              <a:schemeClr val="accent1"/>
            </a:gs>
            <a:gs pos="23000">
              <a:schemeClr val="accent3">
                <a:lumMod val="61000"/>
              </a:schemeClr>
            </a:gs>
            <a:gs pos="100000">
              <a:schemeClr val="accent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1">
            <a:extLst>
              <a:ext uri="{FF2B5EF4-FFF2-40B4-BE49-F238E27FC236}">
                <a16:creationId xmlns:a16="http://schemas.microsoft.com/office/drawing/2014/main" id="{B0200F1F-4D86-2012-34E8-91C8F83FF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" y="-7332"/>
            <a:ext cx="1219080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745212-B6AE-4059-977C-7E415DA84C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928" y="2844661"/>
            <a:ext cx="5382073" cy="1154018"/>
          </a:xfrm>
        </p:spPr>
        <p:txBody>
          <a:bodyPr wrap="square" lIns="0" tIns="0" rIns="0" bIns="0" anchor="t">
            <a:noAutofit/>
          </a:bodyPr>
          <a:lstStyle>
            <a:lvl1pPr algn="l">
              <a:defRPr sz="3897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 på skilleark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65F63-6204-4F80-A12E-B2DC21B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27853"/>
            <a:ext cx="2743200" cy="20512"/>
          </a:xfrm>
        </p:spPr>
        <p:txBody>
          <a:bodyPr lIns="0" tIns="0" rIns="0" bIns="0">
            <a:spAutoFit/>
          </a:bodyPr>
          <a:lstStyle>
            <a:lvl1pPr>
              <a:defRPr sz="133"/>
            </a:lvl1pPr>
          </a:lstStyle>
          <a:p>
            <a:fld id="{3CDC5EAA-F68D-7047-9BD9-C6111DB15786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77C1FE-B68D-4A22-B683-B1F35F7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-127853"/>
            <a:ext cx="4114800" cy="2051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33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81E902-157D-4F4D-881F-39497015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1" y="-127853"/>
            <a:ext cx="2743200" cy="2051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33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FFF9CA55-FC11-467D-8DDB-D7E651F70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91" r="42148" b="7164"/>
          <a:stretch/>
        </p:blipFill>
        <p:spPr>
          <a:xfrm>
            <a:off x="7365911" y="0"/>
            <a:ext cx="4826091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F4A6BD47-BD45-2E4E-B8F2-D222DA5EED0D}"/>
              </a:ext>
            </a:extLst>
          </p:cNvPr>
          <p:cNvSpPr/>
          <p:nvPr/>
        </p:nvSpPr>
        <p:spPr>
          <a:xfrm>
            <a:off x="12406952" y="2"/>
            <a:ext cx="3095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Skilleark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</a:t>
            </a:r>
            <a:endParaRPr lang="nb-NO" sz="1200">
              <a:solidFill>
                <a:schemeClr val="tx1"/>
              </a:solidFill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>
              <a:solidFill>
                <a:schemeClr val="tx1"/>
              </a:solidFill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  <p:pic>
        <p:nvPicPr>
          <p:cNvPr id="10" name="logoen">
            <a:extLst>
              <a:ext uri="{FF2B5EF4-FFF2-40B4-BE49-F238E27FC236}">
                <a16:creationId xmlns:a16="http://schemas.microsoft.com/office/drawing/2014/main" id="{2D4BC9F8-7DB2-B0CD-9AF3-E0A70A874F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82379" y="295772"/>
            <a:ext cx="869320" cy="20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235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loverskrift Mørkeblå">
    <p:bg>
      <p:bgPr>
        <a:gradFill>
          <a:gsLst>
            <a:gs pos="0">
              <a:schemeClr val="accent1"/>
            </a:gs>
            <a:gs pos="23000">
              <a:schemeClr val="accent3">
                <a:lumMod val="61000"/>
              </a:schemeClr>
            </a:gs>
            <a:gs pos="100000">
              <a:schemeClr val="accent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1">
            <a:extLst>
              <a:ext uri="{FF2B5EF4-FFF2-40B4-BE49-F238E27FC236}">
                <a16:creationId xmlns:a16="http://schemas.microsoft.com/office/drawing/2014/main" id="{66EA3674-CDDA-7F06-652D-47E2CE896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" y="-7332"/>
            <a:ext cx="1219080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5B3E9B8-1D9C-431B-9B4E-5CB04C4F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7324" y="3090866"/>
            <a:ext cx="2743200" cy="2852737"/>
          </a:xfrm>
        </p:spPr>
        <p:txBody>
          <a:bodyPr lIns="0" tIns="0" rIns="0" bIns="0" anchor="t">
            <a:noAutofit/>
          </a:bodyPr>
          <a:lstStyle>
            <a:lvl1pPr algn="ctr">
              <a:defRPr sz="14990">
                <a:solidFill>
                  <a:schemeClr val="tx1"/>
                </a:solidFill>
              </a:defRPr>
            </a:lvl1pPr>
          </a:lstStyle>
          <a:p>
            <a:r>
              <a:rPr lang="nb-NO"/>
              <a:t>1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71FF13-CE95-4BFC-BF68-19FE2324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AA63CF37-529E-E949-8650-E5F721EA6AFA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A383875-F406-4B15-B89F-F8B68092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51" y="-155423"/>
            <a:ext cx="4114800" cy="11542"/>
          </a:xfrm>
          <a:prstGeom prst="rect">
            <a:avLst/>
          </a:prstGeom>
        </p:spPr>
        <p:txBody>
          <a:bodyPr lIns="0" tIns="0" rIns="0" bIns="0"/>
          <a:lstStyle>
            <a:lvl1pPr>
              <a:defRPr sz="133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911BD57-D3A2-493A-88F3-05B600C1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76176" y="-155423"/>
            <a:ext cx="264293" cy="11542"/>
          </a:xfrm>
          <a:prstGeom prst="rect">
            <a:avLst/>
          </a:prstGeom>
        </p:spPr>
        <p:txBody>
          <a:bodyPr lIns="0" tIns="0" rIns="0" bIns="0"/>
          <a:lstStyle>
            <a:lvl1pPr>
              <a:defRPr sz="133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129854B1-B6ED-4BA7-81A6-A661207E8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91" r="42148" b="7164"/>
          <a:stretch/>
        </p:blipFill>
        <p:spPr>
          <a:xfrm>
            <a:off x="7365911" y="0"/>
            <a:ext cx="4826091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859CB3D1-FF12-9844-BF6B-43351556715A}"/>
              </a:ext>
            </a:extLst>
          </p:cNvPr>
          <p:cNvSpPr/>
          <p:nvPr/>
        </p:nvSpPr>
        <p:spPr>
          <a:xfrm>
            <a:off x="12406952" y="2"/>
            <a:ext cx="3095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bg1"/>
                </a:solidFill>
              </a:rPr>
              <a:t>Skilleark med tall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bg1"/>
                </a:solidFill>
                <a:latin typeface="Arial Nova Light" panose="020B0304020202020204" pitchFamily="34" charset="0"/>
              </a:rPr>
              <a:t>Sett inn tallet på skillearket 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bg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  <p:pic>
        <p:nvPicPr>
          <p:cNvPr id="10" name="logoen">
            <a:extLst>
              <a:ext uri="{FF2B5EF4-FFF2-40B4-BE49-F238E27FC236}">
                <a16:creationId xmlns:a16="http://schemas.microsoft.com/office/drawing/2014/main" id="{5CA1A491-0AE0-FA34-3088-0A10C73F3D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82379" y="295772"/>
            <a:ext cx="869320" cy="20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8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tekstboks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EF3E35B-CDD2-6EA9-1CB0-E35E785EAD1A}"/>
              </a:ext>
            </a:extLst>
          </p:cNvPr>
          <p:cNvSpPr/>
          <p:nvPr userDrawn="1"/>
        </p:nvSpPr>
        <p:spPr>
          <a:xfrm>
            <a:off x="-10708" y="0"/>
            <a:ext cx="4366808" cy="6883003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7BE79161-63C1-6842-9737-2E730C7C2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4932" y="845605"/>
            <a:ext cx="6467448" cy="475195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CAAD8305-E237-4C4E-ABC0-D7A1F3720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90783-AD65-E361-67CD-A91910857FC9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64C3E61-73D6-614C-8EC9-7DD4D147225B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3936C-8DEF-662C-DB64-5CDF32CA55F5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3256EFB-C1E6-FB1E-CC7F-857EEF1A0C05}"/>
              </a:ext>
            </a:extLst>
          </p:cNvPr>
          <p:cNvSpPr/>
          <p:nvPr userDrawn="1"/>
        </p:nvSpPr>
        <p:spPr>
          <a:xfrm>
            <a:off x="12406951" y="0"/>
            <a:ext cx="3095191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Tittel, spalte med nivå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285750" marR="0" lvl="0" indent="-2857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39DC613-A10E-6E96-E753-B6EF09CE2D8C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9204868-1880-145D-DECF-B3B373B2D7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7" y="1885630"/>
            <a:ext cx="3394353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B257A9AF-8C2C-0C01-BA32-0357CEA0DDB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645659" y="1885630"/>
            <a:ext cx="6874145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</p:spTree>
    <p:extLst>
      <p:ext uri="{BB962C8B-B14F-4D97-AF65-F5344CB8AC3E}">
        <p14:creationId xmlns:p14="http://schemas.microsoft.com/office/powerpoint/2010/main" val="3702617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tekstboks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B728961-5D22-C866-0BBC-586BF7504C0B}"/>
              </a:ext>
            </a:extLst>
          </p:cNvPr>
          <p:cNvSpPr/>
          <p:nvPr userDrawn="1"/>
        </p:nvSpPr>
        <p:spPr>
          <a:xfrm flipH="1">
            <a:off x="7863840" y="0"/>
            <a:ext cx="4328160" cy="6883003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B822692F-AD34-DE4C-A6ED-E12B440761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7012005" cy="565035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7856431F-0C8A-6445-A513-05C3BF93C5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12248-1CED-3788-A70D-CBFD65B2555C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17DD0FFD-9DED-B442-9352-456DD4CA51DE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7428D-4E76-21EC-25D6-653BC361834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F664329-633C-5AA2-A55C-E9AF75141EE4}"/>
              </a:ext>
            </a:extLst>
          </p:cNvPr>
          <p:cNvSpPr/>
          <p:nvPr userDrawn="1"/>
        </p:nvSpPr>
        <p:spPr>
          <a:xfrm>
            <a:off x="12406951" y="0"/>
            <a:ext cx="3280089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Tittel, spalte med nivå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DA6FF2D-16AB-98FE-5B02-DE8169733804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DC835D5-8DFA-5315-F04F-77B6FF61DB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6" y="1885630"/>
            <a:ext cx="6886855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2140F9C1-F48A-F0E3-3AE7-C48AAA56501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138160" y="1885630"/>
            <a:ext cx="3381644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AFA9E32-A98E-A7D2-E1A7-1BE97DEA526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0"/>
            <a:ext cx="868085" cy="20591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5955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tekstboks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EF3E35B-CDD2-6EA9-1CB0-E35E785EAD1A}"/>
              </a:ext>
            </a:extLst>
          </p:cNvPr>
          <p:cNvSpPr/>
          <p:nvPr userDrawn="1"/>
        </p:nvSpPr>
        <p:spPr>
          <a:xfrm flipH="1">
            <a:off x="4356100" y="0"/>
            <a:ext cx="7835900" cy="6883003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7BE79161-63C1-6842-9737-2E730C7C2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64" y="845605"/>
            <a:ext cx="3508106" cy="79835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CAAD8305-E237-4C4E-ABC0-D7A1F3720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90783-AD65-E361-67CD-A91910857FC9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64C3E61-73D6-614C-8EC9-7DD4D147225B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3936C-8DEF-662C-DB64-5CDF32CA55F5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3256EFB-C1E6-FB1E-CC7F-857EEF1A0C05}"/>
              </a:ext>
            </a:extLst>
          </p:cNvPr>
          <p:cNvSpPr/>
          <p:nvPr userDrawn="1"/>
        </p:nvSpPr>
        <p:spPr>
          <a:xfrm>
            <a:off x="12406951" y="0"/>
            <a:ext cx="3095191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Tittel, spalte med nivå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285750" marR="0" lvl="0" indent="-2857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39DC613-A10E-6E96-E753-B6EF09CE2D8C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9204868-1880-145D-DECF-B3B373B2D7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7" y="1885630"/>
            <a:ext cx="3399195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B257A9AF-8C2C-0C01-BA32-0357CEA0DDB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650501" y="1885630"/>
            <a:ext cx="6869303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54F9CF-3DF3-0FC2-BEF4-161CE3BBEF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0"/>
            <a:ext cx="868085" cy="20591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0627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3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_fargefeltblå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C5FE9EA-CEA4-8DA8-30B3-2FC8DC3B23BB}"/>
              </a:ext>
            </a:extLst>
          </p:cNvPr>
          <p:cNvSpPr/>
          <p:nvPr userDrawn="1"/>
        </p:nvSpPr>
        <p:spPr>
          <a:xfrm>
            <a:off x="673567" y="1881188"/>
            <a:ext cx="10849368" cy="43752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F4672533-E8E9-E84B-805C-4E9484E45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22B412F5-6936-6243-8AFA-CEFD8D4256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5141B-8C32-D3FF-D90C-DB4877AD47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B25CCC1-0B2D-B04B-91C2-577A587FA1E6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5B165-A879-B81A-1AA0-0043190E30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B1ED60A-2D7E-F7E5-FBBD-C9A031A78E81}"/>
              </a:ext>
            </a:extLst>
          </p:cNvPr>
          <p:cNvSpPr/>
          <p:nvPr userDrawn="1"/>
        </p:nvSpPr>
        <p:spPr>
          <a:xfrm>
            <a:off x="12386178" y="0"/>
            <a:ext cx="4248192" cy="62731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Klikk så på bildeikonet og velg et bilde som passer til formatet.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C6D19CD-A9DC-3FA7-6B6F-F1A81F44C933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4749473F-3A96-185A-CB04-CAD170CBC2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6667" y="2139630"/>
            <a:ext cx="10259973" cy="1547812"/>
          </a:xfrm>
          <a:prstGeom prst="rect">
            <a:avLst/>
          </a:prstGeom>
        </p:spPr>
        <p:txBody>
          <a:bodyPr lIns="0" tIns="0" rIns="0" bIns="0" numCol="2" spcCol="28800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</p:spTree>
    <p:extLst>
      <p:ext uri="{BB962C8B-B14F-4D97-AF65-F5344CB8AC3E}">
        <p14:creationId xmlns:p14="http://schemas.microsoft.com/office/powerpoint/2010/main" val="13042856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_fargefeltblå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tel 1">
            <a:extLst>
              <a:ext uri="{FF2B5EF4-FFF2-40B4-BE49-F238E27FC236}">
                <a16:creationId xmlns:a16="http://schemas.microsoft.com/office/drawing/2014/main" id="{F4672533-E8E9-E84B-805C-4E9484E45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22B412F5-6936-6243-8AFA-CEFD8D4256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5141B-8C32-D3FF-D90C-DB4877AD47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B25CCC1-0B2D-B04B-91C2-577A587FA1E6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5B165-A879-B81A-1AA0-0043190E30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B1ED60A-2D7E-F7E5-FBBD-C9A031A78E81}"/>
              </a:ext>
            </a:extLst>
          </p:cNvPr>
          <p:cNvSpPr/>
          <p:nvPr userDrawn="1"/>
        </p:nvSpPr>
        <p:spPr>
          <a:xfrm>
            <a:off x="12386178" y="0"/>
            <a:ext cx="4248192" cy="62731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Klikk så på bildeikonet og velg et bilde som passer til formatet.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C6D19CD-A9DC-3FA7-6B6F-F1A81F44C933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25F1969-8205-BDBC-192E-6BBFACB7AF51}"/>
              </a:ext>
            </a:extLst>
          </p:cNvPr>
          <p:cNvSpPr/>
          <p:nvPr userDrawn="1"/>
        </p:nvSpPr>
        <p:spPr>
          <a:xfrm>
            <a:off x="671237" y="1880438"/>
            <a:ext cx="2600825" cy="43927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0FD3721-C6FC-C375-3DEB-FB159DDE4DFB}"/>
              </a:ext>
            </a:extLst>
          </p:cNvPr>
          <p:cNvSpPr/>
          <p:nvPr userDrawn="1"/>
        </p:nvSpPr>
        <p:spPr>
          <a:xfrm>
            <a:off x="8930098" y="1880438"/>
            <a:ext cx="2600825" cy="43927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D1FE5AC-F018-62E1-055B-63BF134D56B6}"/>
              </a:ext>
            </a:extLst>
          </p:cNvPr>
          <p:cNvSpPr/>
          <p:nvPr userDrawn="1"/>
        </p:nvSpPr>
        <p:spPr>
          <a:xfrm>
            <a:off x="6177145" y="1880438"/>
            <a:ext cx="2600825" cy="43927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A648DAAA-9F41-4EC9-B8DA-E2B06CD60C23}"/>
              </a:ext>
            </a:extLst>
          </p:cNvPr>
          <p:cNvSpPr/>
          <p:nvPr userDrawn="1"/>
        </p:nvSpPr>
        <p:spPr>
          <a:xfrm>
            <a:off x="3424191" y="1880438"/>
            <a:ext cx="2600825" cy="43927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Plassholder for tekst 2">
            <a:extLst>
              <a:ext uri="{FF2B5EF4-FFF2-40B4-BE49-F238E27FC236}">
                <a16:creationId xmlns:a16="http://schemas.microsoft.com/office/drawing/2014/main" id="{F18D3A60-B7EA-F7A7-EE73-B2D0EF9676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84523" y="2535980"/>
            <a:ext cx="2322000" cy="3642801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285750" indent="-2857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23" name="Plassholder for tekst 2">
            <a:extLst>
              <a:ext uri="{FF2B5EF4-FFF2-40B4-BE49-F238E27FC236}">
                <a16:creationId xmlns:a16="http://schemas.microsoft.com/office/drawing/2014/main" id="{12174E10-D09B-56BE-D498-F649DEA098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6557" y="2535980"/>
            <a:ext cx="2322000" cy="3642801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285750" indent="-2857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24" name="Plassholder for tekst 2">
            <a:extLst>
              <a:ext uri="{FF2B5EF4-FFF2-40B4-BE49-F238E27FC236}">
                <a16:creationId xmlns:a16="http://schemas.microsoft.com/office/drawing/2014/main" id="{870A2C53-EDB2-2C8B-59CE-FFD8D0CDF8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2162" y="2535980"/>
            <a:ext cx="2322000" cy="3642801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285750" indent="-2857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25" name="Plassholder for tekst 2">
            <a:extLst>
              <a:ext uri="{FF2B5EF4-FFF2-40B4-BE49-F238E27FC236}">
                <a16:creationId xmlns:a16="http://schemas.microsoft.com/office/drawing/2014/main" id="{E0EF387B-742B-0DFA-BD5E-92322D1C6E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0649" y="2535980"/>
            <a:ext cx="2322000" cy="3642801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285750" indent="-2857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27" name="Plassholder for tekst 2">
            <a:extLst>
              <a:ext uri="{FF2B5EF4-FFF2-40B4-BE49-F238E27FC236}">
                <a16:creationId xmlns:a16="http://schemas.microsoft.com/office/drawing/2014/main" id="{F3016A0F-5388-E2B6-EDEB-CF630B300E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54603" y="2048306"/>
            <a:ext cx="2340000" cy="311600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0" indent="0" algn="ctr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1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Header</a:t>
            </a:r>
          </a:p>
        </p:txBody>
      </p:sp>
      <p:sp>
        <p:nvSpPr>
          <p:cNvPr id="28" name="Plassholder for tekst 2">
            <a:extLst>
              <a:ext uri="{FF2B5EF4-FFF2-40B4-BE49-F238E27FC236}">
                <a16:creationId xmlns:a16="http://schemas.microsoft.com/office/drawing/2014/main" id="{8B7B4F7D-43FD-7B1F-C019-28FE9ADA8D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7557" y="2048306"/>
            <a:ext cx="2340000" cy="311600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0" indent="0" algn="ctr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1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Header</a:t>
            </a:r>
          </a:p>
        </p:txBody>
      </p:sp>
      <p:sp>
        <p:nvSpPr>
          <p:cNvPr id="29" name="Plassholder for tekst 2">
            <a:extLst>
              <a:ext uri="{FF2B5EF4-FFF2-40B4-BE49-F238E27FC236}">
                <a16:creationId xmlns:a16="http://schemas.microsoft.com/office/drawing/2014/main" id="{FCA6CE4E-060A-F20E-BB03-AA2A9D3BF63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60510" y="2048306"/>
            <a:ext cx="2340000" cy="311600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0" indent="0" algn="ctr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1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Header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46027288-3C63-953E-5C0B-F5DCACF5D0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4088" y="2048306"/>
            <a:ext cx="2340000" cy="311600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0" indent="0" algn="ctr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1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4620785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_fargefeltblå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tel 1">
            <a:extLst>
              <a:ext uri="{FF2B5EF4-FFF2-40B4-BE49-F238E27FC236}">
                <a16:creationId xmlns:a16="http://schemas.microsoft.com/office/drawing/2014/main" id="{F4672533-E8E9-E84B-805C-4E9484E45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22B412F5-6936-6243-8AFA-CEFD8D4256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5141B-8C32-D3FF-D90C-DB4877AD47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B25CCC1-0B2D-B04B-91C2-577A587FA1E6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5B165-A879-B81A-1AA0-0043190E30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B1ED60A-2D7E-F7E5-FBBD-C9A031A78E81}"/>
              </a:ext>
            </a:extLst>
          </p:cNvPr>
          <p:cNvSpPr/>
          <p:nvPr userDrawn="1"/>
        </p:nvSpPr>
        <p:spPr>
          <a:xfrm>
            <a:off x="12386178" y="0"/>
            <a:ext cx="4248192" cy="62731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Klikk så på bildeikonet og velg et bilde som passer til formatet.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C6D19CD-A9DC-3FA7-6B6F-F1A81F44C933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25F1969-8205-BDBC-192E-6BBFACB7AF51}"/>
              </a:ext>
            </a:extLst>
          </p:cNvPr>
          <p:cNvSpPr/>
          <p:nvPr userDrawn="1"/>
        </p:nvSpPr>
        <p:spPr>
          <a:xfrm>
            <a:off x="671237" y="1880438"/>
            <a:ext cx="5353779" cy="43927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D1FE5AC-F018-62E1-055B-63BF134D56B6}"/>
              </a:ext>
            </a:extLst>
          </p:cNvPr>
          <p:cNvSpPr/>
          <p:nvPr userDrawn="1"/>
        </p:nvSpPr>
        <p:spPr>
          <a:xfrm>
            <a:off x="6177145" y="1880438"/>
            <a:ext cx="5343618" cy="43927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2">
            <a:extLst>
              <a:ext uri="{FF2B5EF4-FFF2-40B4-BE49-F238E27FC236}">
                <a16:creationId xmlns:a16="http://schemas.microsoft.com/office/drawing/2014/main" id="{12174E10-D09B-56BE-D498-F649DEA098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7848" y="2535980"/>
            <a:ext cx="4939200" cy="3642801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285750" indent="-2857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25" name="Plassholder for tekst 2">
            <a:extLst>
              <a:ext uri="{FF2B5EF4-FFF2-40B4-BE49-F238E27FC236}">
                <a16:creationId xmlns:a16="http://schemas.microsoft.com/office/drawing/2014/main" id="{E0EF387B-742B-0DFA-BD5E-92322D1C6E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6506" y="2535980"/>
            <a:ext cx="4939200" cy="3642801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285750" indent="-2857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28" name="Plassholder for tekst 2">
            <a:extLst>
              <a:ext uri="{FF2B5EF4-FFF2-40B4-BE49-F238E27FC236}">
                <a16:creationId xmlns:a16="http://schemas.microsoft.com/office/drawing/2014/main" id="{8B7B4F7D-43FD-7B1F-C019-28FE9ADA8D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69096" y="2048306"/>
            <a:ext cx="5170616" cy="311600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0" indent="0" algn="ctr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1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Header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46027288-3C63-953E-5C0B-F5DCACF5D0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57754" y="2048306"/>
            <a:ext cx="5198658" cy="311600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0" indent="0" algn="ctr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1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3510211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_fargefeltblå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tel 1">
            <a:extLst>
              <a:ext uri="{FF2B5EF4-FFF2-40B4-BE49-F238E27FC236}">
                <a16:creationId xmlns:a16="http://schemas.microsoft.com/office/drawing/2014/main" id="{F4672533-E8E9-E84B-805C-4E9484E45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22B412F5-6936-6243-8AFA-CEFD8D4256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5141B-8C32-D3FF-D90C-DB4877AD47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B25CCC1-0B2D-B04B-91C2-577A587FA1E6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5B165-A879-B81A-1AA0-0043190E30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B1ED60A-2D7E-F7E5-FBBD-C9A031A78E81}"/>
              </a:ext>
            </a:extLst>
          </p:cNvPr>
          <p:cNvSpPr/>
          <p:nvPr userDrawn="1"/>
        </p:nvSpPr>
        <p:spPr>
          <a:xfrm>
            <a:off x="12386178" y="0"/>
            <a:ext cx="4248192" cy="62731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Klikk så på bildeikonet og velg et bilde som passer til formatet.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C6D19CD-A9DC-3FA7-6B6F-F1A81F44C933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25F1969-8205-BDBC-192E-6BBFACB7AF51}"/>
              </a:ext>
            </a:extLst>
          </p:cNvPr>
          <p:cNvSpPr/>
          <p:nvPr userDrawn="1"/>
        </p:nvSpPr>
        <p:spPr>
          <a:xfrm>
            <a:off x="671237" y="1880437"/>
            <a:ext cx="5335200" cy="212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D1FE5AC-F018-62E1-055B-63BF134D56B6}"/>
              </a:ext>
            </a:extLst>
          </p:cNvPr>
          <p:cNvSpPr/>
          <p:nvPr userDrawn="1"/>
        </p:nvSpPr>
        <p:spPr>
          <a:xfrm>
            <a:off x="6177145" y="1880437"/>
            <a:ext cx="5335200" cy="212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2">
            <a:extLst>
              <a:ext uri="{FF2B5EF4-FFF2-40B4-BE49-F238E27FC236}">
                <a16:creationId xmlns:a16="http://schemas.microsoft.com/office/drawing/2014/main" id="{12174E10-D09B-56BE-D498-F649DEA098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7047" y="2535980"/>
            <a:ext cx="4939200" cy="1347251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285750" indent="-2857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25" name="Plassholder for tekst 2">
            <a:extLst>
              <a:ext uri="{FF2B5EF4-FFF2-40B4-BE49-F238E27FC236}">
                <a16:creationId xmlns:a16="http://schemas.microsoft.com/office/drawing/2014/main" id="{E0EF387B-742B-0DFA-BD5E-92322D1C6E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0649" y="2535980"/>
            <a:ext cx="4939200" cy="1347251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285750" indent="-2857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28" name="Plassholder for tekst 2">
            <a:extLst>
              <a:ext uri="{FF2B5EF4-FFF2-40B4-BE49-F238E27FC236}">
                <a16:creationId xmlns:a16="http://schemas.microsoft.com/office/drawing/2014/main" id="{8B7B4F7D-43FD-7B1F-C019-28FE9ADA8D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69096" y="2048306"/>
            <a:ext cx="5170616" cy="311600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0" indent="0" algn="ctr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1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Header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46027288-3C63-953E-5C0B-F5DCACF5D0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57754" y="2048306"/>
            <a:ext cx="5198658" cy="311600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0" indent="0" algn="ctr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1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Header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7C19EB8-5D81-604D-5824-24F0D35485B9}"/>
              </a:ext>
            </a:extLst>
          </p:cNvPr>
          <p:cNvSpPr/>
          <p:nvPr userDrawn="1"/>
        </p:nvSpPr>
        <p:spPr>
          <a:xfrm>
            <a:off x="678697" y="4143969"/>
            <a:ext cx="5335200" cy="212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E8A2E3B-498D-CCEB-FA3E-967D148EB1BA}"/>
              </a:ext>
            </a:extLst>
          </p:cNvPr>
          <p:cNvSpPr/>
          <p:nvPr userDrawn="1"/>
        </p:nvSpPr>
        <p:spPr>
          <a:xfrm>
            <a:off x="6184605" y="4143969"/>
            <a:ext cx="5335200" cy="212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7EC2D86A-61D6-75CA-8D71-C7E75124286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84507" y="4799512"/>
            <a:ext cx="4939200" cy="1347251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285750" indent="-2857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5BA263F6-40B1-2584-8E55-CAD5B7F2C8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8109" y="4799512"/>
            <a:ext cx="4939200" cy="1347251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285750" indent="-2857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CCAC1C24-41F5-4C6C-D482-07621B846D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76556" y="4311838"/>
            <a:ext cx="5170616" cy="311600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0" indent="0" algn="ctr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1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Header</a:t>
            </a:r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47E86FFD-E8C8-12FC-A280-A2D499DA12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5214" y="4311838"/>
            <a:ext cx="5198658" cy="311600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0" indent="0" algn="ctr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1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826693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>
            <a:extLst>
              <a:ext uri="{FF2B5EF4-FFF2-40B4-BE49-F238E27FC236}">
                <a16:creationId xmlns:a16="http://schemas.microsoft.com/office/drawing/2014/main" id="{86F62493-4F03-7F40-AFA8-20946284A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55360" y="0"/>
            <a:ext cx="4826091" cy="6858000"/>
          </a:xfrm>
          <a:prstGeom prst="rect">
            <a:avLst/>
          </a:prstGeom>
        </p:spPr>
      </p:pic>
      <p:sp>
        <p:nvSpPr>
          <p:cNvPr id="17" name="Tittel 1">
            <a:extLst>
              <a:ext uri="{FF2B5EF4-FFF2-40B4-BE49-F238E27FC236}">
                <a16:creationId xmlns:a16="http://schemas.microsoft.com/office/drawing/2014/main" id="{B57A0641-C1B4-F94F-B4A4-1D7849F67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5"/>
            <a:ext cx="5957200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ECADE9B3-ED63-664D-B804-38568BCAFC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5957200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302227-D183-4FBB-C856-1F7E59C5324F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A9B183E-C9AF-0F4E-A767-417DC4AE161E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9744E-8B28-8E02-91AF-F64C0CDFE2D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74123" y="6479747"/>
            <a:ext cx="5955263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49EF3E24-FFC1-C20C-5C47-2FEA5BCCD7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7" y="1885630"/>
            <a:ext cx="5957200" cy="4481246"/>
          </a:xfrm>
          <a:prstGeom prst="rect">
            <a:avLst/>
          </a:prstGeom>
        </p:spPr>
        <p:txBody>
          <a:bodyPr lIns="0" tIns="0" rIns="0" bIns="0"/>
          <a:lstStyle>
            <a:lvl1pPr marL="283329" indent="-283329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000" b="0" i="0" u="none" cap="none">
                <a:solidFill>
                  <a:schemeClr val="tx1"/>
                </a:solidFill>
                <a:latin typeface="+mn-lt"/>
              </a:defRPr>
            </a:lvl1pPr>
            <a:lvl2pPr marL="685685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1142809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599933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2057057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131F242-C4E2-90FD-FAD1-994C4A830827}"/>
              </a:ext>
            </a:extLst>
          </p:cNvPr>
          <p:cNvSpPr/>
          <p:nvPr userDrawn="1"/>
        </p:nvSpPr>
        <p:spPr>
          <a:xfrm>
            <a:off x="12406951" y="21773"/>
            <a:ext cx="4248192" cy="29338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 og tekst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dem ikke skal benyttes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412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_bilde_3_Mø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531C5F-56F2-49EC-8321-7D2B0A84AB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12192000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/>
              <a:t>               Velg heldekkende bilde via «Sett inn» -&gt; «Bilde»  NB! Husk riktig valg av logo-farge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5745212-B6AE-4059-977C-7E415DA84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182" y="2897416"/>
            <a:ext cx="5960874" cy="1154018"/>
          </a:xfrm>
        </p:spPr>
        <p:txBody>
          <a:bodyPr wrap="square" lIns="0" tIns="0" rIns="0" bIns="0" anchor="t">
            <a:noAutofit/>
          </a:bodyPr>
          <a:lstStyle>
            <a:lvl1pPr algn="l">
              <a:defRPr sz="3899">
                <a:solidFill>
                  <a:srgbClr val="182F4E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65F63-6204-4F80-A12E-B2DC21B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25294"/>
            <a:ext cx="2743200" cy="15389"/>
          </a:xfr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556E2A9D-ED06-D345-A52C-46E3EADB13C8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77C1FE-B68D-4A22-B683-B1F35F7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-125294"/>
            <a:ext cx="41148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81E902-157D-4F4D-881F-39497015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1" y="-125294"/>
            <a:ext cx="27432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96622CD-E3D8-48B7-9180-B57DC926E6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5909" y="0"/>
            <a:ext cx="4826091" cy="6858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172A54F7-FC58-4ADF-B4C5-C2CEEBCE5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153" y="1229816"/>
            <a:ext cx="1486970" cy="352211"/>
          </a:xfrm>
          <a:prstGeom prst="rect">
            <a:avLst/>
          </a:prstGeom>
        </p:spPr>
      </p:pic>
      <p:pic>
        <p:nvPicPr>
          <p:cNvPr id="7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8F2DD883-91F1-F4B8-F419-73EEA74FFF4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54" y="1229816"/>
            <a:ext cx="1475101" cy="352211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5D5250-8C21-F349-B18C-B5A1C7328928}"/>
              </a:ext>
            </a:extLst>
          </p:cNvPr>
          <p:cNvSpPr txBox="1"/>
          <p:nvPr/>
        </p:nvSpPr>
        <p:spPr>
          <a:xfrm>
            <a:off x="12332344" y="-1"/>
            <a:ext cx="2614900" cy="337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Forside med et lyst bilde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Til bruk av et lyst bakgrunnsbilde. Husk at logo og tekst skal stå tydelig. Se alternativ mal ved et mørkt bakgrunnsbilde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justere bildet trykk på «beskjær og fyll-knappen». Unngå å strekke bildet</a:t>
            </a:r>
          </a:p>
          <a:p>
            <a:pPr marL="214282" marR="0" lvl="0" indent="-214282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14282" marR="0" lvl="0" indent="-214282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200" b="0" i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316448D1-4787-3042-B4F6-8E71FB4A48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046" y="5709314"/>
            <a:ext cx="5486421" cy="2077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350" b="0" i="0" u="none" cap="none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Navn</a:t>
            </a:r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B5223676-906D-8C4D-9FA6-64737258EF5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046" y="5967857"/>
            <a:ext cx="5486421" cy="2077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350" b="0" i="0" u="none" cap="none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Dato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E6436189-3FC7-F3E1-053D-E0B7062DB57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6503" y="1242795"/>
            <a:ext cx="1486970" cy="352713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155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59" userDrawn="1">
          <p15:clr>
            <a:srgbClr val="FBAE40"/>
          </p15:clr>
        </p15:guide>
        <p15:guide id="3" orient="horz" pos="3589" userDrawn="1">
          <p15:clr>
            <a:srgbClr val="FBAE40"/>
          </p15:clr>
        </p15:guide>
        <p15:guide id="4" pos="421" userDrawn="1">
          <p15:clr>
            <a:srgbClr val="FBAE40"/>
          </p15:clr>
        </p15:guide>
        <p15:guide id="5" orient="horz" pos="1820" userDrawn="1">
          <p15:clr>
            <a:srgbClr val="FBAE40"/>
          </p15:clr>
        </p15:guide>
        <p15:guide id="6" orient="horz" pos="100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 den som skriver mye (negativ) 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D01C26C7-B78D-DF4E-B940-FE5E9FB2C4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0750" y="2"/>
            <a:ext cx="4181250" cy="6857999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/>
              <a:t>Velg heldekkende bilde via «Sett inn» - «Bilde»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/>
              <a:t>NB! Husk riktig valg av logo-farge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DAD648FF-C518-1E46-A070-EB6A85AF4545}" type="datetime1">
              <a:rPr lang="nb-NO" smtClean="0"/>
              <a:t>14.02.2025</a:t>
            </a:fld>
            <a:endParaRPr lang="nb-NO"/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D366DEC4-23BB-164D-99D6-1FF1E73050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124" y="31006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627010E-2AB3-A897-4928-0A24CB34C3F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74125" y="6479747"/>
            <a:ext cx="7016747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endParaRPr lang="nb-NO"/>
          </a:p>
        </p:txBody>
      </p:sp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82D727E8-5A13-39B5-BB8A-4C6BB70F3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79" y="295769"/>
            <a:ext cx="869322" cy="205912"/>
          </a:xfrm>
          <a:prstGeom prst="rect">
            <a:avLst/>
          </a:prstGeom>
        </p:spPr>
      </p:pic>
      <p:pic>
        <p:nvPicPr>
          <p:cNvPr id="16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33F39847-60CE-741B-F9E4-E7C0C5F20D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80" y="295770"/>
            <a:ext cx="862385" cy="205912"/>
          </a:xfrm>
          <a:prstGeom prst="rect">
            <a:avLst/>
          </a:prstGeom>
        </p:spPr>
      </p:pic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27F9F11-A4E6-0F39-0D69-7348CF5B98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0"/>
            <a:ext cx="868085" cy="205912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DE324FC0-23DF-C3CE-0E76-7EEBC0B13F2A}"/>
              </a:ext>
            </a:extLst>
          </p:cNvPr>
          <p:cNvSpPr/>
          <p:nvPr userDrawn="1"/>
        </p:nvSpPr>
        <p:spPr>
          <a:xfrm>
            <a:off x="12386178" y="0"/>
            <a:ext cx="4248192" cy="601671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Tittel, tekst og bilde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 ikke skal benyttes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F571FF18-C9D8-1AB4-15F2-32AD402EEB6B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F211CC7-7480-9DFB-6DED-719BE95A3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5"/>
            <a:ext cx="5957200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8B388C5-E208-1D72-6512-5ACA90175D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7" y="1885630"/>
            <a:ext cx="5957200" cy="4481246"/>
          </a:xfrm>
          <a:prstGeom prst="rect">
            <a:avLst/>
          </a:prstGeom>
        </p:spPr>
        <p:txBody>
          <a:bodyPr lIns="0" tIns="0" rIns="0" bIns="0"/>
          <a:lstStyle>
            <a:lvl1pPr marL="283329" indent="-283329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000" b="0" i="0" u="none" cap="none">
                <a:solidFill>
                  <a:schemeClr val="tx1"/>
                </a:solidFill>
                <a:latin typeface="+mn-lt"/>
              </a:defRPr>
            </a:lvl1pPr>
            <a:lvl2pPr marL="685685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1142809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599933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2057057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08152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tel 1">
            <a:extLst>
              <a:ext uri="{FF2B5EF4-FFF2-40B4-BE49-F238E27FC236}">
                <a16:creationId xmlns:a16="http://schemas.microsoft.com/office/drawing/2014/main" id="{F4672533-E8E9-E84B-805C-4E9484E45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22B412F5-6936-6243-8AFA-CEFD8D4256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5141B-8C32-D3FF-D90C-DB4877AD47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B25CCC1-0B2D-B04B-91C2-577A587FA1E6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5B165-A879-B81A-1AA0-0043190E30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B767AF-2E4B-90F3-D6CA-52443FE37A8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3567" y="1895473"/>
            <a:ext cx="10849368" cy="43610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B1ED60A-2D7E-F7E5-FBBD-C9A031A78E81}"/>
              </a:ext>
            </a:extLst>
          </p:cNvPr>
          <p:cNvSpPr/>
          <p:nvPr userDrawn="1"/>
        </p:nvSpPr>
        <p:spPr>
          <a:xfrm>
            <a:off x="12386178" y="0"/>
            <a:ext cx="4248192" cy="62731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Klikk så på bildeikonet og velg et bilde som passer til formatet.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C6D19CD-A9DC-3FA7-6B6F-F1A81F44C933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51468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75DB19B4-B2E7-534D-97E0-D5BB59F82C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3567" y="1888789"/>
            <a:ext cx="10849368" cy="4361003"/>
          </a:xfrm>
        </p:spPr>
        <p:txBody>
          <a:bodyPr>
            <a:noAutofit/>
          </a:bodyPr>
          <a:lstStyle>
            <a:lvl1pPr marL="0" indent="0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</a:lstStyle>
          <a:p>
            <a:pPr lvl="0"/>
            <a:r>
              <a:rPr lang="nb-NO"/>
              <a:t>Klikk på ikonene for å legge inn graf/tabell.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F4672533-E8E9-E84B-805C-4E9484E45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22B412F5-6936-6243-8AFA-CEFD8D4256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5141B-8C32-D3FF-D90C-DB4877AD47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7BFA35D-E65F-3443-8A1A-D58AFE67495E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5B165-A879-B81A-1AA0-0043190E30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48587FA5-D097-4B6A-D877-697F5F6A81C5}"/>
              </a:ext>
            </a:extLst>
          </p:cNvPr>
          <p:cNvSpPr/>
          <p:nvPr userDrawn="1"/>
        </p:nvSpPr>
        <p:spPr>
          <a:xfrm>
            <a:off x="12386178" y="0"/>
            <a:ext cx="4248192" cy="44114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22144FE-48F6-ACF4-3B2F-2CFE598FFB82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81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75DB19B4-B2E7-534D-97E0-D5BB59F82C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3567" y="837011"/>
            <a:ext cx="10849368" cy="5339953"/>
          </a:xfrm>
        </p:spPr>
        <p:txBody>
          <a:bodyPr>
            <a:noAutofit/>
          </a:bodyPr>
          <a:lstStyle>
            <a:lvl1pPr marL="0" indent="0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</a:lstStyle>
          <a:p>
            <a:pPr lvl="0"/>
            <a:r>
              <a:rPr lang="nb-NO"/>
              <a:t>Klikk på ikonene for å legge inn graf/tabell.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22B412F5-6936-6243-8AFA-CEFD8D4256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1D9C5-B5B0-A712-444F-BF5DD72C0D2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E445979-FC36-014F-A3F6-E456C3D32508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84C500-21F0-CAE8-9B89-22FF056BCC4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5BC66D8-4E83-F690-017D-635981036463}"/>
              </a:ext>
            </a:extLst>
          </p:cNvPr>
          <p:cNvSpPr/>
          <p:nvPr userDrawn="1"/>
        </p:nvSpPr>
        <p:spPr>
          <a:xfrm>
            <a:off x="12386178" y="0"/>
            <a:ext cx="4248192" cy="39138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5329509-F868-467E-D351-998BDD16E7B5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1957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22B412F5-6936-6243-8AFA-CEFD8D4256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1D9C5-B5B0-A712-444F-BF5DD72C0D2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0072CCA-1693-1F4C-A1A8-053AFFA94990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84C500-21F0-CAE8-9B89-22FF056BCC4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3AED28-C4F1-28A9-510F-31202E7C6D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3567" y="837011"/>
            <a:ext cx="10849368" cy="5339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  <a:p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E6C3F9C-8D63-D9F0-791F-09B62D33B060}"/>
              </a:ext>
            </a:extLst>
          </p:cNvPr>
          <p:cNvSpPr/>
          <p:nvPr userDrawn="1"/>
        </p:nvSpPr>
        <p:spPr>
          <a:xfrm>
            <a:off x="12386178" y="0"/>
            <a:ext cx="4248192" cy="293413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D22E3C7-4299-70CA-A010-B721998C2A21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7248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 den som skriver mye (negativ)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F2AB5A42-7AF0-FB48-8DFB-05F45F586F3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10750" y="2"/>
            <a:ext cx="418125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/>
              <a:t>Velg heldekkende bilde via «Sett inn» - «Bilde». 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/>
              <a:t>NB! Husk riktig valg av logo-farge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AA8139B-F1C2-C746-852C-A1FD5AC30FC9}"/>
              </a:ext>
            </a:extLst>
          </p:cNvPr>
          <p:cNvSpPr/>
          <p:nvPr/>
        </p:nvSpPr>
        <p:spPr>
          <a:xfrm>
            <a:off x="0" y="-3638"/>
            <a:ext cx="8015532" cy="68830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0" name="Plassholder for tekst 7">
            <a:extLst>
              <a:ext uri="{FF2B5EF4-FFF2-40B4-BE49-F238E27FC236}">
                <a16:creationId xmlns:a16="http://schemas.microsoft.com/office/drawing/2014/main" id="{4AEDC77B-74BF-F845-92A9-18ABC8CC2A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124" y="31006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98AD1-9F2D-DB35-71BE-C20FDB19F384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C1F3ED80-39E0-934C-9FE5-2A79BC818D10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D292A-8698-7564-99F1-5223E4F033B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74125" y="6479747"/>
            <a:ext cx="7016747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nb-NO"/>
          </a:p>
        </p:txBody>
      </p:sp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B4BE9994-5626-6D69-49A8-FA56DDF96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79" y="295769"/>
            <a:ext cx="869322" cy="205912"/>
          </a:xfrm>
          <a:prstGeom prst="rect">
            <a:avLst/>
          </a:prstGeom>
        </p:spPr>
      </p:pic>
      <p:pic>
        <p:nvPicPr>
          <p:cNvPr id="19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4DBD65FA-7D0A-A83D-D50A-29933B85F5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80" y="295770"/>
            <a:ext cx="862385" cy="205912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35619D4-1F4E-69FB-8A73-2CC378A529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0"/>
            <a:ext cx="868085" cy="205912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058BC821-1F65-81D2-A2B9-735DF35F668A}"/>
              </a:ext>
            </a:extLst>
          </p:cNvPr>
          <p:cNvSpPr/>
          <p:nvPr userDrawn="1"/>
        </p:nvSpPr>
        <p:spPr>
          <a:xfrm>
            <a:off x="12386178" y="0"/>
            <a:ext cx="4248192" cy="570412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Tittel, tekst og bilde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 ikke skal benyttes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E11103DD-F805-76BC-BD58-7687C3FCA053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BE78833-A0A6-B3CC-5165-2363D54E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5"/>
            <a:ext cx="5957200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A3856F8-4FB0-5CC9-A969-48298D3627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7" y="1885630"/>
            <a:ext cx="5957200" cy="4481246"/>
          </a:xfrm>
          <a:prstGeom prst="rect">
            <a:avLst/>
          </a:prstGeom>
        </p:spPr>
        <p:txBody>
          <a:bodyPr lIns="0" tIns="0" rIns="0" bIns="0"/>
          <a:lstStyle>
            <a:lvl1pPr marL="283329" indent="-283329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000" b="0" i="0" u="none" cap="none">
                <a:solidFill>
                  <a:schemeClr val="bg1"/>
                </a:solidFill>
                <a:latin typeface="+mn-lt"/>
              </a:defRPr>
            </a:lvl1pPr>
            <a:lvl2pPr marL="685685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800" b="0" i="0" u="none" cap="none">
                <a:solidFill>
                  <a:schemeClr val="bg1"/>
                </a:solidFill>
                <a:latin typeface="+mn-lt"/>
              </a:defRPr>
            </a:lvl2pPr>
            <a:lvl3pPr marL="1142809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chemeClr val="bg1"/>
                </a:solidFill>
                <a:latin typeface="+mn-lt"/>
              </a:defRPr>
            </a:lvl3pPr>
            <a:lvl4pPr marL="1599933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chemeClr val="bg1"/>
                </a:solidFill>
                <a:latin typeface="+mn-lt"/>
              </a:defRPr>
            </a:lvl4pPr>
            <a:lvl5pPr marL="2057057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68743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 den som skriver mye (negativ) 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D01C26C7-B78D-DF4E-B940-FE5E9FB2C4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0750" y="2"/>
            <a:ext cx="418125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/>
              <a:t>Velg heldekkende bilde via «Sett inn» - «Bilde»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/>
              <a:t>NB! Husk riktig valg av logo-farge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898EA99D-FB4D-2A4C-AD95-23EA5EBA5078}"/>
              </a:ext>
            </a:extLst>
          </p:cNvPr>
          <p:cNvSpPr/>
          <p:nvPr/>
        </p:nvSpPr>
        <p:spPr>
          <a:xfrm>
            <a:off x="0" y="-12502"/>
            <a:ext cx="8007239" cy="6883003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DAD648FF-C518-1E46-A070-EB6A85AF4545}" type="datetime1">
              <a:rPr lang="nb-NO" smtClean="0"/>
              <a:t>14.02.2025</a:t>
            </a:fld>
            <a:endParaRPr lang="nb-NO"/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D366DEC4-23BB-164D-99D6-1FF1E73050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124" y="31006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627010E-2AB3-A897-4928-0A24CB34C3F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74125" y="6479747"/>
            <a:ext cx="7016747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nb-NO"/>
          </a:p>
        </p:txBody>
      </p:sp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82D727E8-5A13-39B5-BB8A-4C6BB70F3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79" y="295769"/>
            <a:ext cx="869322" cy="205912"/>
          </a:xfrm>
          <a:prstGeom prst="rect">
            <a:avLst/>
          </a:prstGeom>
        </p:spPr>
      </p:pic>
      <p:pic>
        <p:nvPicPr>
          <p:cNvPr id="16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33F39847-60CE-741B-F9E4-E7C0C5F20D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80" y="295770"/>
            <a:ext cx="862385" cy="205912"/>
          </a:xfrm>
          <a:prstGeom prst="rect">
            <a:avLst/>
          </a:prstGeom>
        </p:spPr>
      </p:pic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27F9F11-A4E6-0F39-0D69-7348CF5B98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0"/>
            <a:ext cx="868085" cy="205912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DE324FC0-23DF-C3CE-0E76-7EEBC0B13F2A}"/>
              </a:ext>
            </a:extLst>
          </p:cNvPr>
          <p:cNvSpPr/>
          <p:nvPr userDrawn="1"/>
        </p:nvSpPr>
        <p:spPr>
          <a:xfrm>
            <a:off x="12386178" y="0"/>
            <a:ext cx="4248192" cy="601671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Tittel, tekst og bilde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 ikke skal benyttes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F571FF18-C9D8-1AB4-15F2-32AD402EEB6B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8F3DF12-22A3-F720-7064-F0E2835FF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5"/>
            <a:ext cx="5957200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692BD1E-E698-8C74-AB72-3F9E9F14B5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7" y="1885630"/>
            <a:ext cx="5957200" cy="4481246"/>
          </a:xfrm>
          <a:prstGeom prst="rect">
            <a:avLst/>
          </a:prstGeom>
        </p:spPr>
        <p:txBody>
          <a:bodyPr lIns="0" tIns="0" rIns="0" bIns="0"/>
          <a:lstStyle>
            <a:lvl1pPr marL="283329" indent="-283329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000" b="0" i="0" u="none" cap="none">
                <a:solidFill>
                  <a:schemeClr val="tx1"/>
                </a:solidFill>
                <a:latin typeface="+mn-lt"/>
              </a:defRPr>
            </a:lvl1pPr>
            <a:lvl2pPr marL="685685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1142809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599933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2057057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34460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den som skriver mye (negativ) 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D01C26C7-B78D-DF4E-B940-FE5E9FB2C4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0750" y="2"/>
            <a:ext cx="4181250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/>
              <a:t>Ramme 1: Velg heldekkende bilde via «Sett inn» - «Bilde». Klikk bort «Ramme 2»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/>
              <a:t>NB! Husk riktig valg av logo-farge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DAD648FF-C518-1E46-A070-EB6A85AF4545}" type="datetime1">
              <a:rPr lang="nb-NO" smtClean="0"/>
              <a:t>14.02.2025</a:t>
            </a:fld>
            <a:endParaRPr lang="nb-NO"/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EBBD25A2-6EF2-2C42-BE58-FD32388CCDC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03717" y="1893458"/>
            <a:ext cx="3313119" cy="441245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124" indent="0">
              <a:buNone/>
              <a:defRPr sz="1350">
                <a:latin typeface="Arial Nova Light" panose="020B0304020202020204" pitchFamily="34" charset="0"/>
              </a:defRPr>
            </a:lvl2pPr>
            <a:lvl3pPr marL="914248" indent="0">
              <a:buNone/>
              <a:defRPr sz="1350">
                <a:latin typeface="Arial Nova Light" panose="020B0304020202020204" pitchFamily="34" charset="0"/>
              </a:defRPr>
            </a:lvl3pPr>
            <a:lvl4pPr marL="1371371" indent="0">
              <a:buNone/>
              <a:defRPr sz="1350">
                <a:latin typeface="Arial Nova Light" panose="020B0304020202020204" pitchFamily="34" charset="0"/>
              </a:defRPr>
            </a:lvl4pPr>
            <a:lvl5pPr marL="1828495" indent="0">
              <a:buNone/>
              <a:defRPr sz="135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/>
              <a:t>Ramme 2: Klikk for å skrive tekst i malen. Klikk ikonene for graf/tabell i malen</a:t>
            </a:r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50845AA3-7D51-EA4A-BAEE-004FCE9160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4123" y="1888695"/>
            <a:ext cx="7016749" cy="4412456"/>
          </a:xfrm>
          <a:prstGeom prst="rect">
            <a:avLst/>
          </a:prstGeom>
        </p:spPr>
        <p:txBody>
          <a:bodyPr lIns="0" tIns="0" rIns="0" bIns="0" numCol="2" spcCol="46800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>
              <a:buNone/>
              <a:defRPr/>
            </a:lvl2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skrive tekst i malen, tekstfeltet går over 2 spalter.</a:t>
            </a:r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D366DEC4-23BB-164D-99D6-1FF1E73050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124" y="31006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627010E-2AB3-A897-4928-0A24CB34C3F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74125" y="6479747"/>
            <a:ext cx="7016747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nb-NO"/>
          </a:p>
        </p:txBody>
      </p:sp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82D727E8-5A13-39B5-BB8A-4C6BB70F3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79" y="295769"/>
            <a:ext cx="869322" cy="205912"/>
          </a:xfrm>
          <a:prstGeom prst="rect">
            <a:avLst/>
          </a:prstGeom>
        </p:spPr>
      </p:pic>
      <p:pic>
        <p:nvPicPr>
          <p:cNvPr id="16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33F39847-60CE-741B-F9E4-E7C0C5F20D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80" y="295770"/>
            <a:ext cx="862385" cy="205912"/>
          </a:xfrm>
          <a:prstGeom prst="rect">
            <a:avLst/>
          </a:prstGeom>
        </p:spPr>
      </p:pic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27F9F11-A4E6-0F39-0D69-7348CF5B98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0"/>
            <a:ext cx="868085" cy="205912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DE324FC0-23DF-C3CE-0E76-7EEBC0B13F2A}"/>
              </a:ext>
            </a:extLst>
          </p:cNvPr>
          <p:cNvSpPr/>
          <p:nvPr userDrawn="1"/>
        </p:nvSpPr>
        <p:spPr>
          <a:xfrm>
            <a:off x="12386178" y="0"/>
            <a:ext cx="4248192" cy="71400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Tittel, 2 spalter tekstfelt og alternativ høyre spalte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et heldekkende bilde klikk bort «ramme 2». Klikk så på bildeikonet og velg et bilde som passer til høydeformat.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F571FF18-C9D8-1AB4-15F2-32AD402EEB6B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B44FC66-362F-DBF5-2D74-6221F67016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5"/>
            <a:ext cx="5957200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</p:spTree>
    <p:extLst>
      <p:ext uri="{BB962C8B-B14F-4D97-AF65-F5344CB8AC3E}">
        <p14:creationId xmlns:p14="http://schemas.microsoft.com/office/powerpoint/2010/main" val="3042865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den som skriver mye (negativ)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F2AB5A42-7AF0-FB48-8DFB-05F45F586F3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10750" y="2"/>
            <a:ext cx="4181250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/>
              <a:t>Ramme 1: Velg heldekkende bilde via «Sett inn» - «Bilde». Klikk bort «Ramme 2»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/>
              <a:t>NB! Husk riktig valg av logo-farge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AA8139B-F1C2-C746-852C-A1FD5AC30FC9}"/>
              </a:ext>
            </a:extLst>
          </p:cNvPr>
          <p:cNvSpPr/>
          <p:nvPr/>
        </p:nvSpPr>
        <p:spPr>
          <a:xfrm>
            <a:off x="0" y="-3638"/>
            <a:ext cx="8015532" cy="68830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90720EA8-5E71-3649-931E-C9413C8E97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4123" y="1903618"/>
            <a:ext cx="7016749" cy="4412456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bg1"/>
                </a:solidFill>
                <a:latin typeface="+mn-lt"/>
              </a:defRPr>
            </a:lvl1pPr>
            <a:lvl2pPr marL="457124" indent="0">
              <a:buNone/>
              <a:defRPr/>
            </a:lvl2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skrive tekst i malen, tekstfeltet går over 2 spalter.</a:t>
            </a:r>
          </a:p>
        </p:txBody>
      </p:sp>
      <p:sp>
        <p:nvSpPr>
          <p:cNvPr id="30" name="Plassholder for tekst 7">
            <a:extLst>
              <a:ext uri="{FF2B5EF4-FFF2-40B4-BE49-F238E27FC236}">
                <a16:creationId xmlns:a16="http://schemas.microsoft.com/office/drawing/2014/main" id="{4AEDC77B-74BF-F845-92A9-18ABC8CC2A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124" y="31006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8EF63E40-C59C-5046-907D-0A4022FCC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7016749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98AD1-9F2D-DB35-71BE-C20FDB19F384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C1F3ED80-39E0-934C-9FE5-2A79BC818D10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D292A-8698-7564-99F1-5223E4F033B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74125" y="6479747"/>
            <a:ext cx="7016747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nb-NO"/>
          </a:p>
        </p:txBody>
      </p:sp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4961545C-96BA-98FB-A5B8-4B8F9EB5DD8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03717" y="1890555"/>
            <a:ext cx="3313119" cy="441245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124" indent="0">
              <a:buNone/>
              <a:defRPr sz="1350">
                <a:latin typeface="Arial Nova Light" panose="020B0304020202020204" pitchFamily="34" charset="0"/>
              </a:defRPr>
            </a:lvl2pPr>
            <a:lvl3pPr marL="914248" indent="0">
              <a:buNone/>
              <a:defRPr sz="1350">
                <a:latin typeface="Arial Nova Light" panose="020B0304020202020204" pitchFamily="34" charset="0"/>
              </a:defRPr>
            </a:lvl3pPr>
            <a:lvl4pPr marL="1371371" indent="0">
              <a:buNone/>
              <a:defRPr sz="1350">
                <a:latin typeface="Arial Nova Light" panose="020B0304020202020204" pitchFamily="34" charset="0"/>
              </a:defRPr>
            </a:lvl4pPr>
            <a:lvl5pPr marL="1828495" indent="0">
              <a:buNone/>
              <a:defRPr sz="135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/>
              <a:t>Ramme 2: Klikk for å skrive tekst i malen. Klikk ikonene for graf/tabell i malen</a:t>
            </a:r>
          </a:p>
        </p:txBody>
      </p:sp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B4BE9994-5626-6D69-49A8-FA56DDF96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79" y="295769"/>
            <a:ext cx="869322" cy="205912"/>
          </a:xfrm>
          <a:prstGeom prst="rect">
            <a:avLst/>
          </a:prstGeom>
        </p:spPr>
      </p:pic>
      <p:pic>
        <p:nvPicPr>
          <p:cNvPr id="19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4DBD65FA-7D0A-A83D-D50A-29933B85F5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80" y="295770"/>
            <a:ext cx="862385" cy="205912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35619D4-1F4E-69FB-8A73-2CC378A529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0"/>
            <a:ext cx="868085" cy="205912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058BC821-1F65-81D2-A2B9-735DF35F668A}"/>
              </a:ext>
            </a:extLst>
          </p:cNvPr>
          <p:cNvSpPr/>
          <p:nvPr userDrawn="1"/>
        </p:nvSpPr>
        <p:spPr>
          <a:xfrm>
            <a:off x="12386178" y="0"/>
            <a:ext cx="4248192" cy="688393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Tittel, 2 spalter tekstfelt og alternativ høyre spalte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et heldekkende bilde klikk bort «ramme 2». Klikk så på bildeikonet og velg et bilde som passer til høydeformat.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E11103DD-F805-76BC-BD58-7687C3FCA053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7876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 den som skriver mye (negativ) 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D01C26C7-B78D-DF4E-B940-FE5E9FB2C4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0750" y="2"/>
            <a:ext cx="4181250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/>
              <a:t>Ramme 1: Velg heldekkende bilde via «Sett inn» - «Bilde». Klikk bort «Ramme 2»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/>
              <a:t>NB! Husk riktig valg av logo-farge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898EA99D-FB4D-2A4C-AD95-23EA5EBA5078}"/>
              </a:ext>
            </a:extLst>
          </p:cNvPr>
          <p:cNvSpPr/>
          <p:nvPr/>
        </p:nvSpPr>
        <p:spPr>
          <a:xfrm>
            <a:off x="0" y="-12502"/>
            <a:ext cx="8007239" cy="6883003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DAD648FF-C518-1E46-A070-EB6A85AF4545}" type="datetime1">
              <a:rPr lang="nb-NO" smtClean="0"/>
              <a:t>14.02.2025</a:t>
            </a:fld>
            <a:endParaRPr lang="nb-NO"/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EBBD25A2-6EF2-2C42-BE58-FD32388CCDC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03717" y="1893458"/>
            <a:ext cx="3313119" cy="441245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124" indent="0">
              <a:buNone/>
              <a:defRPr sz="1350">
                <a:latin typeface="Arial Nova Light" panose="020B0304020202020204" pitchFamily="34" charset="0"/>
              </a:defRPr>
            </a:lvl2pPr>
            <a:lvl3pPr marL="914248" indent="0">
              <a:buNone/>
              <a:defRPr sz="1350">
                <a:latin typeface="Arial Nova Light" panose="020B0304020202020204" pitchFamily="34" charset="0"/>
              </a:defRPr>
            </a:lvl3pPr>
            <a:lvl4pPr marL="1371371" indent="0">
              <a:buNone/>
              <a:defRPr sz="1350">
                <a:latin typeface="Arial Nova Light" panose="020B0304020202020204" pitchFamily="34" charset="0"/>
              </a:defRPr>
            </a:lvl4pPr>
            <a:lvl5pPr marL="1828495" indent="0">
              <a:buNone/>
              <a:defRPr sz="135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/>
              <a:t>Ramme 2: Klikk for å skrive tekst i malen. Klikk ikonene for graf/tabell i malen</a:t>
            </a:r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50845AA3-7D51-EA4A-BAEE-004FCE9160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4123" y="1888695"/>
            <a:ext cx="7016749" cy="4412456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>
              <a:buNone/>
              <a:defRPr/>
            </a:lvl2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skrive tekst i malen, tekstfeltet går over 2 spalter.</a:t>
            </a:r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D366DEC4-23BB-164D-99D6-1FF1E73050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124" y="31006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0" name="Tittel 1">
            <a:extLst>
              <a:ext uri="{FF2B5EF4-FFF2-40B4-BE49-F238E27FC236}">
                <a16:creationId xmlns:a16="http://schemas.microsoft.com/office/drawing/2014/main" id="{1AD7B537-90F0-6748-ABB4-8B8FA6391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7016749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627010E-2AB3-A897-4928-0A24CB34C3F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74125" y="6479747"/>
            <a:ext cx="7016747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nb-NO"/>
          </a:p>
        </p:txBody>
      </p:sp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82D727E8-5A13-39B5-BB8A-4C6BB70F3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79" y="295769"/>
            <a:ext cx="869322" cy="205912"/>
          </a:xfrm>
          <a:prstGeom prst="rect">
            <a:avLst/>
          </a:prstGeom>
        </p:spPr>
      </p:pic>
      <p:pic>
        <p:nvPicPr>
          <p:cNvPr id="16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33F39847-60CE-741B-F9E4-E7C0C5F20D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80" y="295770"/>
            <a:ext cx="862385" cy="205912"/>
          </a:xfrm>
          <a:prstGeom prst="rect">
            <a:avLst/>
          </a:prstGeom>
        </p:spPr>
      </p:pic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27F9F11-A4E6-0F39-0D69-7348CF5B98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0"/>
            <a:ext cx="868085" cy="205912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DE324FC0-23DF-C3CE-0E76-7EEBC0B13F2A}"/>
              </a:ext>
            </a:extLst>
          </p:cNvPr>
          <p:cNvSpPr/>
          <p:nvPr userDrawn="1"/>
        </p:nvSpPr>
        <p:spPr>
          <a:xfrm>
            <a:off x="12386178" y="0"/>
            <a:ext cx="4248192" cy="71400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Tittel, 2 spalter tekstfelt og alternativ høyre spalte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et heldekkende bilde klikk bort «ramme 2». Klikk så på bildeikonet og velg et bilde som passer til høydeformat.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F571FF18-C9D8-1AB4-15F2-32AD402EEB6B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144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_bilde_3_Ly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531C5F-56F2-49EC-8321-7D2B0A84AB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03736" y="-1"/>
            <a:ext cx="12295737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/>
              <a:t>                  Velg heldekkende bilde via «Sett inn» -&gt; «Bilde»  NB! Husk riktig valg av logo-farge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5745212-B6AE-4059-977C-7E415DA84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022" y="2897416"/>
            <a:ext cx="5960874" cy="1154018"/>
          </a:xfrm>
        </p:spPr>
        <p:txBody>
          <a:bodyPr wrap="square" lIns="0" tIns="0" rIns="0" bIns="0" anchor="t">
            <a:noAutofit/>
          </a:bodyPr>
          <a:lstStyle>
            <a:lvl1pPr algn="l">
              <a:defRPr sz="38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65F63-6204-4F80-A12E-B2DC21B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25294"/>
            <a:ext cx="2743200" cy="15389"/>
          </a:xfr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A2721AFF-6BD6-474D-88F2-F677AC301F58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77C1FE-B68D-4A22-B683-B1F35F7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-125294"/>
            <a:ext cx="41148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81E902-157D-4F4D-881F-39497015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1" y="-125294"/>
            <a:ext cx="27432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96622CD-E3D8-48B7-9180-B57DC926E6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5910" y="0"/>
            <a:ext cx="4834881" cy="6858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8E957766-7DB1-400A-839E-1D2B6E76D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951" y="1229816"/>
            <a:ext cx="1484854" cy="352211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172A54F7-FC58-4ADF-B4C5-C2CEEBCE5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3951" y="1229816"/>
            <a:ext cx="1486969" cy="352211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5D5250-8C21-F349-B18C-B5A1C7328928}"/>
              </a:ext>
            </a:extLst>
          </p:cNvPr>
          <p:cNvSpPr txBox="1"/>
          <p:nvPr/>
        </p:nvSpPr>
        <p:spPr>
          <a:xfrm>
            <a:off x="12332344" y="-1"/>
            <a:ext cx="2614900" cy="3189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Forside med et mørkt bilde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Til bruk av et mørkt bakgrunnsbilde. Husk at logo og tekst skal stå tydelig. Se alternativ mal ved et lyst bakgrunnsbilde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justere bildet trykk på «beskjær og fyll-knappen». Unngå å strekke bildet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>
              <a:solidFill>
                <a:schemeClr val="tx1"/>
              </a:solidFill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200" b="0" i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Plassholder for tekst 4">
            <a:extLst>
              <a:ext uri="{FF2B5EF4-FFF2-40B4-BE49-F238E27FC236}">
                <a16:creationId xmlns:a16="http://schemas.microsoft.com/office/drawing/2014/main" id="{CA658276-873B-F84C-ADBD-FA5D484E6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4886" y="5944673"/>
            <a:ext cx="5486421" cy="18466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/>
              <a:t>Dato</a:t>
            </a:r>
          </a:p>
        </p:txBody>
      </p:sp>
      <p:sp>
        <p:nvSpPr>
          <p:cNvPr id="17" name="Undertittel 2">
            <a:extLst>
              <a:ext uri="{FF2B5EF4-FFF2-40B4-BE49-F238E27FC236}">
                <a16:creationId xmlns:a16="http://schemas.microsoft.com/office/drawing/2014/main" id="{74718F68-F0A3-A143-ADF5-0C9A2FB9D7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5020" y="5699123"/>
            <a:ext cx="5486286" cy="184330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124" indent="0" algn="ctr">
              <a:buNone/>
              <a:defRPr sz="2000"/>
            </a:lvl2pPr>
            <a:lvl3pPr marL="914248" indent="0" algn="ctr">
              <a:buNone/>
              <a:defRPr sz="1800"/>
            </a:lvl3pPr>
            <a:lvl4pPr marL="1371371" indent="0" algn="ctr">
              <a:buNone/>
              <a:defRPr sz="1600"/>
            </a:lvl4pPr>
            <a:lvl5pPr marL="1828495" indent="0" algn="ctr">
              <a:buNone/>
              <a:defRPr sz="1600"/>
            </a:lvl5pPr>
            <a:lvl6pPr marL="2285619" indent="0" algn="ctr">
              <a:buNone/>
              <a:defRPr sz="1600"/>
            </a:lvl6pPr>
            <a:lvl7pPr marL="2742743" indent="0" algn="ctr">
              <a:buNone/>
              <a:defRPr sz="1600"/>
            </a:lvl7pPr>
            <a:lvl8pPr marL="3199866" indent="0" algn="ctr">
              <a:buNone/>
              <a:defRPr sz="1600"/>
            </a:lvl8pPr>
            <a:lvl9pPr marL="3656991" indent="0" algn="ctr">
              <a:buNone/>
              <a:defRPr sz="1600"/>
            </a:lvl9pPr>
          </a:lstStyle>
          <a:p>
            <a:r>
              <a:rPr lang="nb-NO"/>
              <a:t>Navn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B9002-45B5-44EE-C164-123CB5018F5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3951" y="1229816"/>
            <a:ext cx="1484854" cy="352211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853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42" userDrawn="1">
          <p15:clr>
            <a:srgbClr val="FBAE40"/>
          </p15:clr>
        </p15:guide>
        <p15:guide id="4" pos="421" userDrawn="1">
          <p15:clr>
            <a:srgbClr val="FBAE40"/>
          </p15:clr>
        </p15:guide>
        <p15:guide id="5" orient="horz" pos="3589" userDrawn="1">
          <p15:clr>
            <a:srgbClr val="FBAE40"/>
          </p15:clr>
        </p15:guide>
        <p15:guide id="6" orient="horz" pos="1820" userDrawn="1">
          <p15:clr>
            <a:srgbClr val="FBAE40"/>
          </p15:clr>
        </p15:guide>
        <p15:guide id="7" orient="horz" pos="100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gativt sitat med bilde eller fyll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3EC46F18-9725-C54A-8A2D-3E00CFD5432A}" type="datetime1">
              <a:rPr lang="nb-NO" smtClean="0"/>
              <a:t>14.02.2025</a:t>
            </a:fld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C1671B6-BC5F-9171-6E3F-41E49FF199D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001000" y="0"/>
            <a:ext cx="4191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/>
              <a:t>Klikk på ikonet for å legge til et bilde</a:t>
            </a:r>
            <a:endParaRPr lang="nb-NO"/>
          </a:p>
        </p:txBody>
      </p:sp>
      <p:sp>
        <p:nvSpPr>
          <p:cNvPr id="17" name="Plassholder for tekst 7">
            <a:extLst>
              <a:ext uri="{FF2B5EF4-FFF2-40B4-BE49-F238E27FC236}">
                <a16:creationId xmlns:a16="http://schemas.microsoft.com/office/drawing/2014/main" id="{7A29B79D-F676-79F4-8169-32152D1AC7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5957200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4" name="Plassholder for tekst 6">
            <a:extLst>
              <a:ext uri="{FF2B5EF4-FFF2-40B4-BE49-F238E27FC236}">
                <a16:creationId xmlns:a16="http://schemas.microsoft.com/office/drawing/2014/main" id="{FBAED5C8-BF05-2B57-914B-E5F9103E7F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7593" y="4720977"/>
            <a:ext cx="5038828" cy="18697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350" b="0" i="0">
                <a:solidFill>
                  <a:schemeClr val="tx2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/>
              <a:t>Navn</a:t>
            </a: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FF5316BF-5CD1-8EBB-97EA-405C9902037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674123" y="6479747"/>
            <a:ext cx="5961772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pic>
        <p:nvPicPr>
          <p:cNvPr id="15" name="logo_hvit" hidden="1">
            <a:extLst>
              <a:ext uri="{FF2B5EF4-FFF2-40B4-BE49-F238E27FC236}">
                <a16:creationId xmlns:a16="http://schemas.microsoft.com/office/drawing/2014/main" id="{9F7721DE-9A06-CA51-C1B5-FF833ABFF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79" y="295769"/>
            <a:ext cx="869322" cy="205912"/>
          </a:xfrm>
          <a:prstGeom prst="rect">
            <a:avLst/>
          </a:prstGeom>
        </p:spPr>
      </p:pic>
      <p:pic>
        <p:nvPicPr>
          <p:cNvPr id="19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DF58CE79-95DF-D961-D3AB-D3EF45C742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80" y="295770"/>
            <a:ext cx="862385" cy="205912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F32E272-EDD6-DE1D-3B7D-DA14C1EC4F5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0"/>
            <a:ext cx="868085" cy="205912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CCC837-54B2-54D7-F944-F53D90EB05DB}"/>
              </a:ext>
            </a:extLst>
          </p:cNvPr>
          <p:cNvSpPr/>
          <p:nvPr userDrawn="1"/>
        </p:nvSpPr>
        <p:spPr>
          <a:xfrm>
            <a:off x="12406951" y="21773"/>
            <a:ext cx="4248192" cy="57756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Sitat og bilde eller farget felt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4D16BB39-3AA2-4F9F-B7B7-0D0746A8C3A1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EC275B1-0074-8045-182F-422812506055}"/>
              </a:ext>
            </a:extLst>
          </p:cNvPr>
          <p:cNvSpPr txBox="1"/>
          <p:nvPr userDrawn="1"/>
        </p:nvSpPr>
        <p:spPr>
          <a:xfrm>
            <a:off x="666054" y="1544003"/>
            <a:ext cx="1437066" cy="15458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b-NO" sz="12000" b="1">
                <a:solidFill>
                  <a:schemeClr val="accent3"/>
                </a:solidFill>
                <a:latin typeface="+mj-lt"/>
              </a:rPr>
              <a:t>“</a:t>
            </a:r>
          </a:p>
        </p:txBody>
      </p:sp>
      <p:sp>
        <p:nvSpPr>
          <p:cNvPr id="3" name="Plassholder for tekst 6">
            <a:extLst>
              <a:ext uri="{FF2B5EF4-FFF2-40B4-BE49-F238E27FC236}">
                <a16:creationId xmlns:a16="http://schemas.microsoft.com/office/drawing/2014/main" id="{CC4FA305-A36B-67AB-95C5-59BF96976E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913" y="2219190"/>
            <a:ext cx="5694392" cy="230875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b-NO"/>
              <a:t>Sitat</a:t>
            </a:r>
          </a:p>
        </p:txBody>
      </p:sp>
    </p:spTree>
    <p:extLst>
      <p:ext uri="{BB962C8B-B14F-4D97-AF65-F5344CB8AC3E}">
        <p14:creationId xmlns:p14="http://schemas.microsoft.com/office/powerpoint/2010/main" val="1859288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42">
          <p15:clr>
            <a:srgbClr val="FBAE40"/>
          </p15:clr>
        </p15:guide>
        <p15:guide id="3" orient="horz" pos="138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med tekst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8D0DA21-0FD4-4943-9193-333D0FB30A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0750" y="2"/>
            <a:ext cx="4181250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/>
              <a:t>Ramme 1: Velg heldekkende bilde via «Sett inn» - «Bilde». Klikk bort «Ramme 2» 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/>
              <a:t>NB! Husk riktig valg av logo-farge</a:t>
            </a:r>
          </a:p>
        </p:txBody>
      </p:sp>
      <p:sp>
        <p:nvSpPr>
          <p:cNvPr id="15" name="Plassholder for tekst 6">
            <a:extLst>
              <a:ext uri="{FF2B5EF4-FFF2-40B4-BE49-F238E27FC236}">
                <a16:creationId xmlns:a16="http://schemas.microsoft.com/office/drawing/2014/main" id="{9DAC8161-D152-4EA1-838D-92E7CF7A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913" y="4720977"/>
            <a:ext cx="5038828" cy="18697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350" b="0" i="0">
                <a:solidFill>
                  <a:schemeClr val="tx2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/>
              <a:t>Navn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0ABC062E-06DE-49DD-9C96-8D049AD4FF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04928" y="1897586"/>
            <a:ext cx="3313119" cy="4412456"/>
          </a:xfrm>
          <a:noFill/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 marL="457124" indent="0">
              <a:buNone/>
              <a:defRPr sz="1350">
                <a:latin typeface="Arial Nova Light" panose="020B0304020202020204" pitchFamily="34" charset="0"/>
              </a:defRPr>
            </a:lvl2pPr>
            <a:lvl3pPr marL="914248" indent="0">
              <a:buNone/>
              <a:defRPr sz="1350">
                <a:latin typeface="Arial Nova Light" panose="020B0304020202020204" pitchFamily="34" charset="0"/>
              </a:defRPr>
            </a:lvl3pPr>
            <a:lvl4pPr marL="1371371" indent="0">
              <a:buNone/>
              <a:defRPr sz="1350">
                <a:latin typeface="Arial Nova Light" panose="020B0304020202020204" pitchFamily="34" charset="0"/>
              </a:defRPr>
            </a:lvl4pPr>
            <a:lvl5pPr marL="1828495" indent="0">
              <a:buNone/>
              <a:defRPr sz="135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/>
              <a:t>Ramme 2: Klikk for å skrive tekst i malen. Klikk ikonene for graf/tabell i malen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6BD477C6-72A3-634D-A69C-AE0A988054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8697" y="307552"/>
            <a:ext cx="5963609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30E6C-F178-03C9-AA0F-B2681B4EB967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20C17AC4-B325-0443-98F5-3E57B718AC3B}" type="datetime1">
              <a:rPr lang="nb-NO" smtClean="0"/>
              <a:t>14.02.2025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6C1D2B-93AE-5A21-B79C-2139923B04C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674125" y="6479747"/>
            <a:ext cx="5963609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4F178C16-0F0D-0571-69A2-3FCD0B76B0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79" y="295769"/>
            <a:ext cx="869322" cy="205912"/>
          </a:xfrm>
          <a:prstGeom prst="rect">
            <a:avLst/>
          </a:prstGeom>
        </p:spPr>
      </p:pic>
      <p:pic>
        <p:nvPicPr>
          <p:cNvPr id="17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2652E954-2B97-4DFB-4789-294BD8FE1F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80" y="295770"/>
            <a:ext cx="862385" cy="205912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7DFA5F0-0D67-F7F2-87E9-A567EC7E066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0"/>
            <a:ext cx="868085" cy="205912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33710A97-324C-4606-C7A3-415228F34464}"/>
              </a:ext>
            </a:extLst>
          </p:cNvPr>
          <p:cNvSpPr/>
          <p:nvPr userDrawn="1"/>
        </p:nvSpPr>
        <p:spPr>
          <a:xfrm>
            <a:off x="12401944" y="0"/>
            <a:ext cx="4248192" cy="688393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Sitat med alternativ høyre spalte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et heldekkende bilde klikk bort «ramme 2». Klikk så på bildeikonet og velg et bilde som passer til høydeformat.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9E6C8002-7DA0-FE0F-A936-AB6D69BFCEF3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2AA37A30-ADF6-BCF6-5F9C-09EF62EFD74F}"/>
              </a:ext>
            </a:extLst>
          </p:cNvPr>
          <p:cNvSpPr txBox="1"/>
          <p:nvPr userDrawn="1"/>
        </p:nvSpPr>
        <p:spPr>
          <a:xfrm>
            <a:off x="666054" y="1544003"/>
            <a:ext cx="1437066" cy="15458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b-NO" sz="12000" b="1">
                <a:solidFill>
                  <a:schemeClr val="accent3"/>
                </a:solidFill>
                <a:latin typeface="+mj-lt"/>
              </a:rPr>
              <a:t>“</a:t>
            </a:r>
          </a:p>
        </p:txBody>
      </p:sp>
      <p:sp>
        <p:nvSpPr>
          <p:cNvPr id="4" name="Plassholder for tekst 6">
            <a:extLst>
              <a:ext uri="{FF2B5EF4-FFF2-40B4-BE49-F238E27FC236}">
                <a16:creationId xmlns:a16="http://schemas.microsoft.com/office/drawing/2014/main" id="{654F3DDC-4220-A332-327C-4C48A29920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913" y="2219190"/>
            <a:ext cx="5694392" cy="230875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b-NO"/>
              <a:t>Sitat</a:t>
            </a:r>
          </a:p>
        </p:txBody>
      </p:sp>
    </p:spTree>
    <p:extLst>
      <p:ext uri="{BB962C8B-B14F-4D97-AF65-F5344CB8AC3E}">
        <p14:creationId xmlns:p14="http://schemas.microsoft.com/office/powerpoint/2010/main" val="298361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42" userDrawn="1">
          <p15:clr>
            <a:srgbClr val="FBAE40"/>
          </p15:clr>
        </p15:guide>
        <p15:guide id="3" orient="horz" pos="1389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med tekst lyseblå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2">
            <a:extLst>
              <a:ext uri="{FF2B5EF4-FFF2-40B4-BE49-F238E27FC236}">
                <a16:creationId xmlns:a16="http://schemas.microsoft.com/office/drawing/2014/main" id="{08BDAFCB-272A-4D98-B67B-02F435F83DFB}"/>
              </a:ext>
            </a:extLst>
          </p:cNvPr>
          <p:cNvSpPr/>
          <p:nvPr userDrawn="1"/>
        </p:nvSpPr>
        <p:spPr>
          <a:xfrm>
            <a:off x="0" y="-12502"/>
            <a:ext cx="8007239" cy="6883003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8D0DA21-0FD4-4943-9193-333D0FB30A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0750" y="2"/>
            <a:ext cx="4181250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/>
              <a:t>Ramme 1: Velg heldekkende bilde via «Sett inn» - «Bilde». Klikk bort «Ramme 2»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/>
              <a:t>NB! Husk riktig valg av logo-farge</a:t>
            </a:r>
          </a:p>
        </p:txBody>
      </p:sp>
      <p:sp>
        <p:nvSpPr>
          <p:cNvPr id="15" name="Plassholder for tekst 6">
            <a:extLst>
              <a:ext uri="{FF2B5EF4-FFF2-40B4-BE49-F238E27FC236}">
                <a16:creationId xmlns:a16="http://schemas.microsoft.com/office/drawing/2014/main" id="{9DAC8161-D152-4EA1-838D-92E7CF7A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913" y="4720977"/>
            <a:ext cx="5038828" cy="18697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350" b="0" i="0">
                <a:solidFill>
                  <a:schemeClr val="tx2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/>
              <a:t>Navn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0ABC062E-06DE-49DD-9C96-8D049AD4FF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04928" y="1897586"/>
            <a:ext cx="3313119" cy="4412456"/>
          </a:xfrm>
          <a:noFill/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124" indent="0">
              <a:buNone/>
              <a:defRPr sz="1350">
                <a:latin typeface="Arial Nova Light" panose="020B0304020202020204" pitchFamily="34" charset="0"/>
              </a:defRPr>
            </a:lvl2pPr>
            <a:lvl3pPr marL="914248" indent="0">
              <a:buNone/>
              <a:defRPr sz="1350">
                <a:latin typeface="Arial Nova Light" panose="020B0304020202020204" pitchFamily="34" charset="0"/>
              </a:defRPr>
            </a:lvl3pPr>
            <a:lvl4pPr marL="1371371" indent="0">
              <a:buNone/>
              <a:defRPr sz="1350">
                <a:latin typeface="Arial Nova Light" panose="020B0304020202020204" pitchFamily="34" charset="0"/>
              </a:defRPr>
            </a:lvl4pPr>
            <a:lvl5pPr marL="1828495" indent="0">
              <a:buNone/>
              <a:defRPr sz="135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/>
              <a:t>Ramme 2: Klikk for å skrive tekst i malen. Klikk ikonene for graf/tabell i malen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6BD477C6-72A3-634D-A69C-AE0A988054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8697" y="307552"/>
            <a:ext cx="5963609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30E6C-F178-03C9-AA0F-B2681B4EB967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D59C9EF9-B3F4-9F4A-A95C-95B37379B636}" type="datetime1">
              <a:rPr lang="nb-NO" smtClean="0"/>
              <a:t>14.02.2025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6C1D2B-93AE-5A21-B79C-2139923B04C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674125" y="6479747"/>
            <a:ext cx="5963609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1EE69A14-F06C-9169-1637-2C9CAB6D31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79" y="295769"/>
            <a:ext cx="869322" cy="205912"/>
          </a:xfrm>
          <a:prstGeom prst="rect">
            <a:avLst/>
          </a:prstGeom>
        </p:spPr>
      </p:pic>
      <p:pic>
        <p:nvPicPr>
          <p:cNvPr id="17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5DEE2514-822B-8190-B28B-FB4DD60679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80" y="295770"/>
            <a:ext cx="862385" cy="205912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DA2A090F-63E5-85EC-24A8-56FAC37EAA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0"/>
            <a:ext cx="868085" cy="205912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66E187EC-23A8-6A39-5420-6D9336E9C52D}"/>
              </a:ext>
            </a:extLst>
          </p:cNvPr>
          <p:cNvSpPr/>
          <p:nvPr userDrawn="1"/>
        </p:nvSpPr>
        <p:spPr>
          <a:xfrm>
            <a:off x="12398448" y="0"/>
            <a:ext cx="4248192" cy="719652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Sitat med alternativ høyre spalte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et heldekkende bilde klikk bort «ramme 2». Klikk så på bildeikonet og velg et bilde som passer til høydeformat.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3D86D1CA-BBB1-83C6-8314-567A403C40DB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4896C8D4-77F6-C773-9EC4-292CC7DDED33}"/>
              </a:ext>
            </a:extLst>
          </p:cNvPr>
          <p:cNvSpPr txBox="1"/>
          <p:nvPr userDrawn="1"/>
        </p:nvSpPr>
        <p:spPr>
          <a:xfrm>
            <a:off x="666054" y="1544003"/>
            <a:ext cx="1437066" cy="15458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b-NO" sz="12000" b="1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4" name="Plassholder for tekst 6">
            <a:extLst>
              <a:ext uri="{FF2B5EF4-FFF2-40B4-BE49-F238E27FC236}">
                <a16:creationId xmlns:a16="http://schemas.microsoft.com/office/drawing/2014/main" id="{81EC2F40-C74E-FF38-155E-9DD89AE7D9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913" y="2219190"/>
            <a:ext cx="5694392" cy="230875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b-NO"/>
              <a:t>Sitat</a:t>
            </a:r>
          </a:p>
        </p:txBody>
      </p:sp>
    </p:spTree>
    <p:extLst>
      <p:ext uri="{BB962C8B-B14F-4D97-AF65-F5344CB8AC3E}">
        <p14:creationId xmlns:p14="http://schemas.microsoft.com/office/powerpoint/2010/main" val="2533073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42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DE696432-A4B9-5AB4-4D28-1733FB7357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12192000" cy="68580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/>
              <a:t>Klikk på ikonet for å legge til et bilde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F8A0CF1F-4463-C84A-9694-72B4538A3460}" type="datetime1">
              <a:rPr lang="nb-NO" smtClean="0"/>
              <a:t>14.02.2025</a:t>
            </a:fld>
            <a:endParaRPr lang="nb-NO"/>
          </a:p>
        </p:txBody>
      </p:sp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7A49746E-E2D3-F3A3-573E-E0202280E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79" y="295769"/>
            <a:ext cx="869322" cy="205912"/>
          </a:xfrm>
          <a:prstGeom prst="rect">
            <a:avLst/>
          </a:prstGeom>
        </p:spPr>
      </p:pic>
      <p:pic>
        <p:nvPicPr>
          <p:cNvPr id="12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5AD8E919-B5CB-879F-EDA7-29B31028CA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80" y="295770"/>
            <a:ext cx="862385" cy="205912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D826B1F-1422-01AF-B58B-07EF0F2996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0"/>
            <a:ext cx="868085" cy="205912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5748A900-8467-9A49-2159-80B86E8F00E9}"/>
              </a:ext>
            </a:extLst>
          </p:cNvPr>
          <p:cNvSpPr/>
          <p:nvPr userDrawn="1"/>
        </p:nvSpPr>
        <p:spPr>
          <a:xfrm>
            <a:off x="12386178" y="0"/>
            <a:ext cx="4248192" cy="324672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1" i="0">
                <a:solidFill>
                  <a:schemeClr val="tx1"/>
                </a:solidFill>
                <a:latin typeface="+mn-lt"/>
              </a:rPr>
              <a:t>Bilde, overskrift og to tekstblokker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959A05B-1D4E-62A6-4951-49A20043376A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7C4C4AB-326B-1364-8E68-84D74CEBB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A1F877D-EBFF-C92A-4A5B-2AE578D0CB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2187" y="1895790"/>
            <a:ext cx="5222427" cy="15478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0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402B4EF1-28B5-5434-1D6B-0D975642D6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7386" y="1881188"/>
            <a:ext cx="5222427" cy="15478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0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</p:spTree>
    <p:extLst>
      <p:ext uri="{BB962C8B-B14F-4D97-AF65-F5344CB8AC3E}">
        <p14:creationId xmlns:p14="http://schemas.microsoft.com/office/powerpoint/2010/main" val="364906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6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bild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ssholder for bilde 15">
            <a:extLst>
              <a:ext uri="{FF2B5EF4-FFF2-40B4-BE49-F238E27FC236}">
                <a16:creationId xmlns:a16="http://schemas.microsoft.com/office/drawing/2014/main" id="{37AFE8CA-0572-B046-A610-1299187325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4123" y="1894149"/>
            <a:ext cx="3468913" cy="2371374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5" name="Plassholder for tekst 16">
            <a:extLst>
              <a:ext uri="{FF2B5EF4-FFF2-40B4-BE49-F238E27FC236}">
                <a16:creationId xmlns:a16="http://schemas.microsoft.com/office/drawing/2014/main" id="{B42C2AF0-A914-1049-AD4A-9961FCA24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122" y="4436027"/>
            <a:ext cx="3468913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66" name="Plassholder for tekst 16">
            <a:extLst>
              <a:ext uri="{FF2B5EF4-FFF2-40B4-BE49-F238E27FC236}">
                <a16:creationId xmlns:a16="http://schemas.microsoft.com/office/drawing/2014/main" id="{0244381F-EBAA-864D-87CC-C4AB0FCD08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122" y="4795285"/>
            <a:ext cx="3468913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67" name="Plassholder for tekst 16">
            <a:extLst>
              <a:ext uri="{FF2B5EF4-FFF2-40B4-BE49-F238E27FC236}">
                <a16:creationId xmlns:a16="http://schemas.microsoft.com/office/drawing/2014/main" id="{5D8FA4D4-E91D-2E49-9D1C-E14AC775F5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4122" y="4081138"/>
            <a:ext cx="3468913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69" name="Plassholder for tekst 16">
            <a:extLst>
              <a:ext uri="{FF2B5EF4-FFF2-40B4-BE49-F238E27FC236}">
                <a16:creationId xmlns:a16="http://schemas.microsoft.com/office/drawing/2014/main" id="{D63F7035-4632-5541-9509-202688E1B8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7985" y="4433159"/>
            <a:ext cx="3468913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70" name="Plassholder for tekst 16">
            <a:extLst>
              <a:ext uri="{FF2B5EF4-FFF2-40B4-BE49-F238E27FC236}">
                <a16:creationId xmlns:a16="http://schemas.microsoft.com/office/drawing/2014/main" id="{68C3C590-30D1-C745-A270-179CB8B0C8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57985" y="4792417"/>
            <a:ext cx="3468913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71" name="Plassholder for tekst 16">
            <a:extLst>
              <a:ext uri="{FF2B5EF4-FFF2-40B4-BE49-F238E27FC236}">
                <a16:creationId xmlns:a16="http://schemas.microsoft.com/office/drawing/2014/main" id="{F51E52AC-EAE1-6840-AC1E-BD69D9D6A6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57987" y="4081138"/>
            <a:ext cx="3468913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72" name="Plassholder for bilde 27">
            <a:extLst>
              <a:ext uri="{FF2B5EF4-FFF2-40B4-BE49-F238E27FC236}">
                <a16:creationId xmlns:a16="http://schemas.microsoft.com/office/drawing/2014/main" id="{05A2C9B5-8B05-8940-807E-AFBCBA76A68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26400" y="1894149"/>
            <a:ext cx="3468914" cy="2368506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3" name="Plassholder for tekst 16">
            <a:extLst>
              <a:ext uri="{FF2B5EF4-FFF2-40B4-BE49-F238E27FC236}">
                <a16:creationId xmlns:a16="http://schemas.microsoft.com/office/drawing/2014/main" id="{2FAFD9EC-DE92-6843-9279-2A6425D09C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6397" y="4433159"/>
            <a:ext cx="3468915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74" name="Plassholder for tekst 16">
            <a:extLst>
              <a:ext uri="{FF2B5EF4-FFF2-40B4-BE49-F238E27FC236}">
                <a16:creationId xmlns:a16="http://schemas.microsoft.com/office/drawing/2014/main" id="{AB1A3D67-6BC3-E949-99E2-5AE5963CCCC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26397" y="4792417"/>
            <a:ext cx="3468915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75" name="Plassholder for tekst 16">
            <a:extLst>
              <a:ext uri="{FF2B5EF4-FFF2-40B4-BE49-F238E27FC236}">
                <a16:creationId xmlns:a16="http://schemas.microsoft.com/office/drawing/2014/main" id="{5E386F6E-6124-AB45-9D59-B9CDE31209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26401" y="4081138"/>
            <a:ext cx="3468912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81" name="Plassholder for tekst 7">
            <a:extLst>
              <a:ext uri="{FF2B5EF4-FFF2-40B4-BE49-F238E27FC236}">
                <a16:creationId xmlns:a16="http://schemas.microsoft.com/office/drawing/2014/main" id="{5C3EFC14-41E1-A841-B2AB-388DD3EE8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E5AB0E3-C231-1B39-1782-DA5B6E1BF42A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079E3AA4-9A4C-A046-BD41-56086D57E42E}" type="datetime1">
              <a:rPr lang="nb-NO" smtClean="0"/>
              <a:t>14.02.2025</a:t>
            </a:fld>
            <a:endParaRPr lang="nb-NO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0007DBD-0594-0D2E-2CCC-FCB0489AA2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21" name="Plassholder for bilde 27">
            <a:extLst>
              <a:ext uri="{FF2B5EF4-FFF2-40B4-BE49-F238E27FC236}">
                <a16:creationId xmlns:a16="http://schemas.microsoft.com/office/drawing/2014/main" id="{C4A370D1-7711-E930-480E-273E980A51E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357985" y="1900267"/>
            <a:ext cx="3468914" cy="2368506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987C6CD9-B90D-BCD5-A94D-B8D2CB06277A}"/>
              </a:ext>
            </a:extLst>
          </p:cNvPr>
          <p:cNvSpPr/>
          <p:nvPr userDrawn="1"/>
        </p:nvSpPr>
        <p:spPr>
          <a:xfrm>
            <a:off x="12386178" y="0"/>
            <a:ext cx="4248192" cy="50933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bilder med tekstfelt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3C14D16-59DB-6F77-3C94-5080E922449C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7E23E32-8FDF-273C-3DD5-FA78FB91A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5"/>
            <a:ext cx="5957200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</p:spTree>
    <p:extLst>
      <p:ext uri="{BB962C8B-B14F-4D97-AF65-F5344CB8AC3E}">
        <p14:creationId xmlns:p14="http://schemas.microsoft.com/office/powerpoint/2010/main" val="718393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42" userDrawn="1">
          <p15:clr>
            <a:srgbClr val="FBAE40"/>
          </p15:clr>
        </p15:guide>
        <p15:guide id="3" pos="2729" userDrawn="1">
          <p15:clr>
            <a:srgbClr val="FBAE40"/>
          </p15:clr>
        </p15:guide>
        <p15:guide id="5" orient="horz" pos="2772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653BE-988B-2493-46E1-2F1AB799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5509-4B52-8345-836B-73189F32E101}" type="datetime1">
              <a:rPr lang="nb-NO" smtClean="0"/>
              <a:t>14.02.2025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F5557-72DB-EDED-0946-0C387792D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7C0FC28-AEB6-3104-9F86-AF5D7DBE8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091672-0A04-768E-99C4-CD976E0735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80753" y="2033588"/>
            <a:ext cx="3676650" cy="2055812"/>
          </a:xfrm>
          <a:prstGeom prst="roundRect">
            <a:avLst>
              <a:gd name="adj" fmla="val 2999"/>
            </a:avLst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0AA5B92D-5BDC-DAD1-BC66-5FCEDBE8FC7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27585" y="2030351"/>
            <a:ext cx="3676650" cy="2055812"/>
          </a:xfrm>
          <a:prstGeom prst="roundRect">
            <a:avLst>
              <a:gd name="adj" fmla="val 2999"/>
            </a:avLst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24D35000-6EA3-37FE-FEB1-D5212D95A42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80753" y="4253431"/>
            <a:ext cx="3676650" cy="2055812"/>
          </a:xfrm>
          <a:prstGeom prst="roundRect">
            <a:avLst>
              <a:gd name="adj" fmla="val 2999"/>
            </a:avLst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89E8F3BE-D23C-D3B8-982F-A3D5A048DAB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527585" y="4250194"/>
            <a:ext cx="3676650" cy="2055812"/>
          </a:xfrm>
          <a:prstGeom prst="roundRect">
            <a:avLst>
              <a:gd name="adj" fmla="val 2999"/>
            </a:avLst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B3159F5-9BE3-929A-216E-9D3525E769AF}"/>
              </a:ext>
            </a:extLst>
          </p:cNvPr>
          <p:cNvSpPr/>
          <p:nvPr userDrawn="1"/>
        </p:nvSpPr>
        <p:spPr>
          <a:xfrm>
            <a:off x="12386178" y="0"/>
            <a:ext cx="4248192" cy="47807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bilder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B2CFB78-E875-2AC4-91D5-92B9063065F2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5186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 userDrawn="1">
          <p15:clr>
            <a:srgbClr val="FBAE40"/>
          </p15:clr>
        </p15:guide>
        <p15:guide id="2" orient="horz" pos="2682" userDrawn="1">
          <p15:clr>
            <a:srgbClr val="FBAE40"/>
          </p15:clr>
        </p15:guide>
        <p15:guide id="3" pos="1050" userDrawn="1">
          <p15:clr>
            <a:srgbClr val="FBAE40"/>
          </p15:clr>
        </p15:guide>
        <p15:guide id="4" pos="3477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653BE-988B-2493-46E1-2F1AB799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6E0-1554-744D-8BA8-E5857E0D284C}" type="datetime1">
              <a:rPr lang="nb-NO" smtClean="0"/>
              <a:t>14.02.2025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F5557-72DB-EDED-0946-0C387792D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7C0FC28-AEB6-3104-9F86-AF5D7DBE8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1DA24-A39A-01A9-F47F-0671AAF22B2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670593" y="2033588"/>
            <a:ext cx="3676650" cy="205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7B8E0F-31C8-440E-EE16-676AE9D61E5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527585" y="2030351"/>
            <a:ext cx="3676650" cy="205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9D3838-4DDA-C2F4-4743-A8AAC487CE2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527585" y="4256667"/>
            <a:ext cx="3676650" cy="205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A1416A-9C3B-A00C-E073-9F51F1E2B18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670593" y="4256667"/>
            <a:ext cx="3676650" cy="205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F67DFFB4-0573-C323-1104-9B9A324047B4}"/>
              </a:ext>
            </a:extLst>
          </p:cNvPr>
          <p:cNvSpPr/>
          <p:nvPr userDrawn="1"/>
        </p:nvSpPr>
        <p:spPr>
          <a:xfrm>
            <a:off x="12386178" y="0"/>
            <a:ext cx="4248192" cy="45958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50B9E44A-0510-9F88-611A-328996F4C710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9080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 userDrawn="1">
          <p15:clr>
            <a:srgbClr val="FBAE40"/>
          </p15:clr>
        </p15:guide>
        <p15:guide id="2" orient="horz" pos="2682" userDrawn="1">
          <p15:clr>
            <a:srgbClr val="FBAE40"/>
          </p15:clr>
        </p15:guide>
        <p15:guide id="3" pos="1050" userDrawn="1">
          <p15:clr>
            <a:srgbClr val="FBAE40"/>
          </p15:clr>
        </p15:guide>
        <p15:guide id="4" pos="3477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bilder med tekst min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tel 1">
            <a:extLst>
              <a:ext uri="{FF2B5EF4-FFF2-40B4-BE49-F238E27FC236}">
                <a16:creationId xmlns:a16="http://schemas.microsoft.com/office/drawing/2014/main" id="{FCFCCECE-974E-AE40-B23C-A3F244FF52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65" name="Plassholder for tekst 16">
            <a:extLst>
              <a:ext uri="{FF2B5EF4-FFF2-40B4-BE49-F238E27FC236}">
                <a16:creationId xmlns:a16="http://schemas.microsoft.com/office/drawing/2014/main" id="{B42C2AF0-A914-1049-AD4A-9961FCA24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54201" y="5330452"/>
            <a:ext cx="266699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66" name="Plassholder for tekst 16">
            <a:extLst>
              <a:ext uri="{FF2B5EF4-FFF2-40B4-BE49-F238E27FC236}">
                <a16:creationId xmlns:a16="http://schemas.microsoft.com/office/drawing/2014/main" id="{0244381F-EBAA-864D-87CC-C4AB0FCD08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54201" y="5628750"/>
            <a:ext cx="2666998" cy="68049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67" name="Plassholder for tekst 16">
            <a:extLst>
              <a:ext uri="{FF2B5EF4-FFF2-40B4-BE49-F238E27FC236}">
                <a16:creationId xmlns:a16="http://schemas.microsoft.com/office/drawing/2014/main" id="{5D8FA4D4-E91D-2E49-9D1C-E14AC775F5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54200" y="4934343"/>
            <a:ext cx="2666999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81" name="Plassholder for tekst 7">
            <a:extLst>
              <a:ext uri="{FF2B5EF4-FFF2-40B4-BE49-F238E27FC236}">
                <a16:creationId xmlns:a16="http://schemas.microsoft.com/office/drawing/2014/main" id="{5C3EFC14-41E1-A841-B2AB-388DD3EE8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E5AB0E3-C231-1B39-1782-DA5B6E1BF42A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205D934D-94EE-5645-9B17-0F52C5CAC5EB}" type="datetime1">
              <a:rPr lang="nb-NO" smtClean="0"/>
              <a:t>14.02.2025</a:t>
            </a:fld>
            <a:endParaRPr lang="nb-NO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0007DBD-0594-0D2E-2CCC-FCB0489AA2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24" name="Plassholder for bilde 15">
            <a:extLst>
              <a:ext uri="{FF2B5EF4-FFF2-40B4-BE49-F238E27FC236}">
                <a16:creationId xmlns:a16="http://schemas.microsoft.com/office/drawing/2014/main" id="{D4D27CDF-BDEC-9966-3E7D-6AE9C498D80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762500" y="2026229"/>
            <a:ext cx="2667000" cy="3102727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5" name="Plassholder for tekst 16">
            <a:extLst>
              <a:ext uri="{FF2B5EF4-FFF2-40B4-BE49-F238E27FC236}">
                <a16:creationId xmlns:a16="http://schemas.microsoft.com/office/drawing/2014/main" id="{4D4FAFB7-3E1C-8CAA-79FD-3DD2938778B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62500" y="5330452"/>
            <a:ext cx="266699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26" name="Plassholder for tekst 16">
            <a:extLst>
              <a:ext uri="{FF2B5EF4-FFF2-40B4-BE49-F238E27FC236}">
                <a16:creationId xmlns:a16="http://schemas.microsoft.com/office/drawing/2014/main" id="{5A2475AD-0F98-B537-1EAB-5621A5726D5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62500" y="5628750"/>
            <a:ext cx="2666998" cy="68049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7" name="Plassholder for tekst 16">
            <a:extLst>
              <a:ext uri="{FF2B5EF4-FFF2-40B4-BE49-F238E27FC236}">
                <a16:creationId xmlns:a16="http://schemas.microsoft.com/office/drawing/2014/main" id="{47DF57DA-A250-5CEE-FBBB-0945E07F0C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62499" y="4934343"/>
            <a:ext cx="2666999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28" name="Plassholder for bilde 15">
            <a:extLst>
              <a:ext uri="{FF2B5EF4-FFF2-40B4-BE49-F238E27FC236}">
                <a16:creationId xmlns:a16="http://schemas.microsoft.com/office/drawing/2014/main" id="{520A1868-C76F-2337-D67D-F9C81533998D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670799" y="2026229"/>
            <a:ext cx="2667000" cy="3102727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9" name="Plassholder for tekst 16">
            <a:extLst>
              <a:ext uri="{FF2B5EF4-FFF2-40B4-BE49-F238E27FC236}">
                <a16:creationId xmlns:a16="http://schemas.microsoft.com/office/drawing/2014/main" id="{AD3A883D-BA7A-698A-498C-8BCD7E64B75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70799" y="5330452"/>
            <a:ext cx="266699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0" name="Plassholder for tekst 16">
            <a:extLst>
              <a:ext uri="{FF2B5EF4-FFF2-40B4-BE49-F238E27FC236}">
                <a16:creationId xmlns:a16="http://schemas.microsoft.com/office/drawing/2014/main" id="{39F5CDF0-7020-DC3E-9C96-8D96401325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670799" y="5628750"/>
            <a:ext cx="2666998" cy="68049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31" name="Plassholder for tekst 16">
            <a:extLst>
              <a:ext uri="{FF2B5EF4-FFF2-40B4-BE49-F238E27FC236}">
                <a16:creationId xmlns:a16="http://schemas.microsoft.com/office/drawing/2014/main" id="{A87E8E0D-828F-D99B-D33C-0FED0CE7A64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70798" y="4934343"/>
            <a:ext cx="2666999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22" name="Plassholder for bilde 15">
            <a:extLst>
              <a:ext uri="{FF2B5EF4-FFF2-40B4-BE49-F238E27FC236}">
                <a16:creationId xmlns:a16="http://schemas.microsoft.com/office/drawing/2014/main" id="{0FD9A5A5-E527-84E2-1B3F-1B60E377DF6C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854198" y="2026228"/>
            <a:ext cx="2667000" cy="3102727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195D469C-A24D-E101-1546-A553CD664C1E}"/>
              </a:ext>
            </a:extLst>
          </p:cNvPr>
          <p:cNvSpPr/>
          <p:nvPr userDrawn="1"/>
        </p:nvSpPr>
        <p:spPr>
          <a:xfrm>
            <a:off x="12386178" y="0"/>
            <a:ext cx="4248192" cy="50933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bilder med tekstfelt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 eventuelt etter alternativ mal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906E7545-4E7F-8FB4-0603-E8B09FEB78E0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042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8" userDrawn="1">
          <p15:clr>
            <a:srgbClr val="FBAE40"/>
          </p15:clr>
        </p15:guide>
        <p15:guide id="2" pos="4838" userDrawn="1">
          <p15:clr>
            <a:srgbClr val="FBAE40"/>
          </p15:clr>
        </p15:guide>
        <p15:guide id="3" pos="1164" userDrawn="1">
          <p15:clr>
            <a:srgbClr val="FBAE40"/>
          </p15:clr>
        </p15:guide>
        <p15:guide id="4" orient="horz" pos="3543" userDrawn="1">
          <p15:clr>
            <a:srgbClr val="FBAE40"/>
          </p15:clr>
        </p15:guide>
        <p15:guide id="6" orient="horz" pos="3339" userDrawn="1">
          <p15:clr>
            <a:srgbClr val="FBAE40"/>
          </p15:clr>
        </p15:guide>
        <p15:guide id="7" orient="horz" pos="1276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5 bild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F5D8249B-9934-4F0B-BECE-E58209DF86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78779" y="4321406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20" name="Plassholder for tekst 16">
            <a:extLst>
              <a:ext uri="{FF2B5EF4-FFF2-40B4-BE49-F238E27FC236}">
                <a16:creationId xmlns:a16="http://schemas.microsoft.com/office/drawing/2014/main" id="{41D818FC-22D4-4E9F-9A5F-0AEAEFAFC8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76469" y="4619704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1" name="Plassholder for tekst 16">
            <a:extLst>
              <a:ext uri="{FF2B5EF4-FFF2-40B4-BE49-F238E27FC236}">
                <a16:creationId xmlns:a16="http://schemas.microsoft.com/office/drawing/2014/main" id="{F7DD3F31-BC0A-4291-B9C3-2CED7E094E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78779" y="3992642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25" name="Plassholder for tekst 16">
            <a:extLst>
              <a:ext uri="{FF2B5EF4-FFF2-40B4-BE49-F238E27FC236}">
                <a16:creationId xmlns:a16="http://schemas.microsoft.com/office/drawing/2014/main" id="{4FC1C52E-B213-4ECC-B4A6-08296AA31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6141" y="4321406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26" name="Plassholder for tekst 16">
            <a:extLst>
              <a:ext uri="{FF2B5EF4-FFF2-40B4-BE49-F238E27FC236}">
                <a16:creationId xmlns:a16="http://schemas.microsoft.com/office/drawing/2014/main" id="{8B46009E-87FA-4E56-99E5-E1D7E7F9D5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16141" y="4619704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7" name="Plassholder for tekst 16">
            <a:extLst>
              <a:ext uri="{FF2B5EF4-FFF2-40B4-BE49-F238E27FC236}">
                <a16:creationId xmlns:a16="http://schemas.microsoft.com/office/drawing/2014/main" id="{1D6C082A-72BA-4CD9-9E16-BAE5A8C46B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6141" y="3992642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29" name="Plassholder for tekst 16">
            <a:extLst>
              <a:ext uri="{FF2B5EF4-FFF2-40B4-BE49-F238E27FC236}">
                <a16:creationId xmlns:a16="http://schemas.microsoft.com/office/drawing/2014/main" id="{5C07885B-4EA5-44B8-BDBE-AEE57C4492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54313" y="4321406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0" name="Plassholder for tekst 16">
            <a:extLst>
              <a:ext uri="{FF2B5EF4-FFF2-40B4-BE49-F238E27FC236}">
                <a16:creationId xmlns:a16="http://schemas.microsoft.com/office/drawing/2014/main" id="{F19CA789-DDE7-462D-ADE5-8B00D49866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54313" y="4619704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31" name="Plassholder for tekst 16">
            <a:extLst>
              <a:ext uri="{FF2B5EF4-FFF2-40B4-BE49-F238E27FC236}">
                <a16:creationId xmlns:a16="http://schemas.microsoft.com/office/drawing/2014/main" id="{994BF021-7414-46E0-BFAE-64BBD1A95D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54313" y="3992642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33" name="Plassholder for tekst 16">
            <a:extLst>
              <a:ext uri="{FF2B5EF4-FFF2-40B4-BE49-F238E27FC236}">
                <a16:creationId xmlns:a16="http://schemas.microsoft.com/office/drawing/2014/main" id="{135EBB10-BE4F-41A5-AC88-2130A724EE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92485" y="4321406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4" name="Plassholder for tekst 16">
            <a:extLst>
              <a:ext uri="{FF2B5EF4-FFF2-40B4-BE49-F238E27FC236}">
                <a16:creationId xmlns:a16="http://schemas.microsoft.com/office/drawing/2014/main" id="{BBB19B1A-B11F-43EB-904E-920A77A459A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92485" y="4619704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35" name="Plassholder for tekst 16">
            <a:extLst>
              <a:ext uri="{FF2B5EF4-FFF2-40B4-BE49-F238E27FC236}">
                <a16:creationId xmlns:a16="http://schemas.microsoft.com/office/drawing/2014/main" id="{98DDD9BF-73C5-4571-9607-73C2B89ED01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92485" y="3992642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43" name="Tittel 1">
            <a:extLst>
              <a:ext uri="{FF2B5EF4-FFF2-40B4-BE49-F238E27FC236}">
                <a16:creationId xmlns:a16="http://schemas.microsoft.com/office/drawing/2014/main" id="{946AABF9-10FD-7540-A5B7-3C27C8EE6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45" name="Plassholder for tekst 7">
            <a:extLst>
              <a:ext uri="{FF2B5EF4-FFF2-40B4-BE49-F238E27FC236}">
                <a16:creationId xmlns:a16="http://schemas.microsoft.com/office/drawing/2014/main" id="{94AF75E2-4595-254B-B2FC-B10EE80F42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7263C8-9FE1-B4BF-A5D1-FBC3E58BFFF3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F27D1716-BBF6-D046-B3AA-9E77907EBAFD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00065D-4423-00A0-C701-B6A0E5684D50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36" name="Plassholder for bilde 31">
            <a:extLst>
              <a:ext uri="{FF2B5EF4-FFF2-40B4-BE49-F238E27FC236}">
                <a16:creationId xmlns:a16="http://schemas.microsoft.com/office/drawing/2014/main" id="{AAED28AD-5403-EB0E-7785-09540E033B4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030657" y="2231969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7" name="Plassholder for tekst 16">
            <a:extLst>
              <a:ext uri="{FF2B5EF4-FFF2-40B4-BE49-F238E27FC236}">
                <a16:creationId xmlns:a16="http://schemas.microsoft.com/office/drawing/2014/main" id="{6098D2D1-87D0-0E44-1786-63F4EFD005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30657" y="4321406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9" name="Plassholder for tekst 16">
            <a:extLst>
              <a:ext uri="{FF2B5EF4-FFF2-40B4-BE49-F238E27FC236}">
                <a16:creationId xmlns:a16="http://schemas.microsoft.com/office/drawing/2014/main" id="{7CAE8A68-8333-1D45-1D58-33869A264FE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30657" y="4619704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41" name="Plassholder for tekst 16">
            <a:extLst>
              <a:ext uri="{FF2B5EF4-FFF2-40B4-BE49-F238E27FC236}">
                <a16:creationId xmlns:a16="http://schemas.microsoft.com/office/drawing/2014/main" id="{A7388A9E-8BBB-B22D-C055-0D7F43A40B3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30657" y="3992642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46" name="Plassholder for bilde 31">
            <a:extLst>
              <a:ext uri="{FF2B5EF4-FFF2-40B4-BE49-F238E27FC236}">
                <a16:creationId xmlns:a16="http://schemas.microsoft.com/office/drawing/2014/main" id="{244DF9F6-1251-73F4-A29C-0B1A3B9E1D8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191475" y="2240296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7" name="Plassholder for bilde 31">
            <a:extLst>
              <a:ext uri="{FF2B5EF4-FFF2-40B4-BE49-F238E27FC236}">
                <a16:creationId xmlns:a16="http://schemas.microsoft.com/office/drawing/2014/main" id="{6C1E23F0-92DD-F8D8-DC20-2E611591B2F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353303" y="2240296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8" name="Plassholder for bilde 31">
            <a:extLst>
              <a:ext uri="{FF2B5EF4-FFF2-40B4-BE49-F238E27FC236}">
                <a16:creationId xmlns:a16="http://schemas.microsoft.com/office/drawing/2014/main" id="{BFBB83C2-8899-4E08-9396-1579ED5C1EE4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515131" y="2240296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9" name="Plassholder for bilde 31">
            <a:extLst>
              <a:ext uri="{FF2B5EF4-FFF2-40B4-BE49-F238E27FC236}">
                <a16:creationId xmlns:a16="http://schemas.microsoft.com/office/drawing/2014/main" id="{2B19188F-1A1C-7EEB-5570-D22B8769F663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676469" y="2238647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19020177-D202-B577-B6B8-1808AB8844F6}"/>
              </a:ext>
            </a:extLst>
          </p:cNvPr>
          <p:cNvSpPr/>
          <p:nvPr userDrawn="1"/>
        </p:nvSpPr>
        <p:spPr>
          <a:xfrm>
            <a:off x="12386178" y="0"/>
            <a:ext cx="4248192" cy="47807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bilder med tekstfelt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22D31FC2-2729-B6AE-5F59-44B301CBA001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2375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704" userDrawn="1">
          <p15:clr>
            <a:srgbClr val="FBAE40"/>
          </p15:clr>
        </p15:guide>
        <p15:guide id="3" orient="horz" pos="1412" userDrawn="1">
          <p15:clr>
            <a:srgbClr val="FBAE40"/>
          </p15:clr>
        </p15:guide>
        <p15:guide id="4" pos="3364" userDrawn="1">
          <p15:clr>
            <a:srgbClr val="FBAE40"/>
          </p15:clr>
        </p15:guide>
        <p15:guide id="5" pos="2207" userDrawn="1">
          <p15:clr>
            <a:srgbClr val="FBAE40"/>
          </p15:clr>
        </p15:guide>
        <p15:guide id="6" pos="1050" userDrawn="1">
          <p15:clr>
            <a:srgbClr val="FBAE40"/>
          </p15:clr>
        </p15:guide>
        <p15:guide id="7" pos="4520" userDrawn="1">
          <p15:clr>
            <a:srgbClr val="FBAE40"/>
          </p15:clr>
        </p15:guide>
        <p15:guide id="8" orient="horz" pos="2908" userDrawn="1">
          <p15:clr>
            <a:srgbClr val="FBAE40"/>
          </p15:clr>
        </p15:guide>
        <p15:guide id="9" pos="5677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6 bild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F5D8249B-9934-4F0B-BECE-E58209DF86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29653" y="4312516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20" name="Plassholder for tekst 16">
            <a:extLst>
              <a:ext uri="{FF2B5EF4-FFF2-40B4-BE49-F238E27FC236}">
                <a16:creationId xmlns:a16="http://schemas.microsoft.com/office/drawing/2014/main" id="{41D818FC-22D4-4E9F-9A5F-0AEAEFAFC8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29653" y="4610814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1" name="Plassholder for tekst 16">
            <a:extLst>
              <a:ext uri="{FF2B5EF4-FFF2-40B4-BE49-F238E27FC236}">
                <a16:creationId xmlns:a16="http://schemas.microsoft.com/office/drawing/2014/main" id="{F7DD3F31-BC0A-4291-B9C3-2CED7E094E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34801" y="3983752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25" name="Plassholder for tekst 16">
            <a:extLst>
              <a:ext uri="{FF2B5EF4-FFF2-40B4-BE49-F238E27FC236}">
                <a16:creationId xmlns:a16="http://schemas.microsoft.com/office/drawing/2014/main" id="{4FC1C52E-B213-4ECC-B4A6-08296AA31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1026" y="4312516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26" name="Plassholder for tekst 16">
            <a:extLst>
              <a:ext uri="{FF2B5EF4-FFF2-40B4-BE49-F238E27FC236}">
                <a16:creationId xmlns:a16="http://schemas.microsoft.com/office/drawing/2014/main" id="{8B46009E-87FA-4E56-99E5-E1D7E7F9D5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51026" y="4610814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7" name="Plassholder for tekst 16">
            <a:extLst>
              <a:ext uri="{FF2B5EF4-FFF2-40B4-BE49-F238E27FC236}">
                <a16:creationId xmlns:a16="http://schemas.microsoft.com/office/drawing/2014/main" id="{1D6C082A-72BA-4CD9-9E16-BAE5A8C46B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68329" y="3983752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29" name="Plassholder for tekst 16">
            <a:extLst>
              <a:ext uri="{FF2B5EF4-FFF2-40B4-BE49-F238E27FC236}">
                <a16:creationId xmlns:a16="http://schemas.microsoft.com/office/drawing/2014/main" id="{5C07885B-4EA5-44B8-BDBE-AEE57C4492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80207" y="4306745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0" name="Plassholder for tekst 16">
            <a:extLst>
              <a:ext uri="{FF2B5EF4-FFF2-40B4-BE49-F238E27FC236}">
                <a16:creationId xmlns:a16="http://schemas.microsoft.com/office/drawing/2014/main" id="{F19CA789-DDE7-462D-ADE5-8B00D49866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80207" y="4605043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31" name="Plassholder for tekst 16">
            <a:extLst>
              <a:ext uri="{FF2B5EF4-FFF2-40B4-BE49-F238E27FC236}">
                <a16:creationId xmlns:a16="http://schemas.microsoft.com/office/drawing/2014/main" id="{994BF021-7414-46E0-BFAE-64BBD1A95D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9351" y="3977981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33" name="Plassholder for tekst 16">
            <a:extLst>
              <a:ext uri="{FF2B5EF4-FFF2-40B4-BE49-F238E27FC236}">
                <a16:creationId xmlns:a16="http://schemas.microsoft.com/office/drawing/2014/main" id="{135EBB10-BE4F-41A5-AC88-2130A724EE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03124" y="4315072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4" name="Plassholder for tekst 16">
            <a:extLst>
              <a:ext uri="{FF2B5EF4-FFF2-40B4-BE49-F238E27FC236}">
                <a16:creationId xmlns:a16="http://schemas.microsoft.com/office/drawing/2014/main" id="{BBB19B1A-B11F-43EB-904E-920A77A459A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03124" y="4613370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35" name="Plassholder for tekst 16">
            <a:extLst>
              <a:ext uri="{FF2B5EF4-FFF2-40B4-BE49-F238E27FC236}">
                <a16:creationId xmlns:a16="http://schemas.microsoft.com/office/drawing/2014/main" id="{98DDD9BF-73C5-4571-9607-73C2B89ED01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19104" y="3986308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43" name="Tittel 1">
            <a:extLst>
              <a:ext uri="{FF2B5EF4-FFF2-40B4-BE49-F238E27FC236}">
                <a16:creationId xmlns:a16="http://schemas.microsoft.com/office/drawing/2014/main" id="{946AABF9-10FD-7540-A5B7-3C27C8EE6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47" name="Plassholder for tekst 16">
            <a:extLst>
              <a:ext uri="{FF2B5EF4-FFF2-40B4-BE49-F238E27FC236}">
                <a16:creationId xmlns:a16="http://schemas.microsoft.com/office/drawing/2014/main" id="{7A83AF52-3D6D-BD40-AE33-907AD1C5F3B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7393" y="4312516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48" name="Plassholder for tekst 16">
            <a:extLst>
              <a:ext uri="{FF2B5EF4-FFF2-40B4-BE49-F238E27FC236}">
                <a16:creationId xmlns:a16="http://schemas.microsoft.com/office/drawing/2014/main" id="{4A775C19-E144-7341-A993-5912C8A535B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7393" y="4610814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49" name="Plassholder for tekst 16">
            <a:extLst>
              <a:ext uri="{FF2B5EF4-FFF2-40B4-BE49-F238E27FC236}">
                <a16:creationId xmlns:a16="http://schemas.microsoft.com/office/drawing/2014/main" id="{E408015C-7384-684D-9B96-7B1CA49FFFA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5171" y="3983752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50" name="Plassholder for tekst 7">
            <a:extLst>
              <a:ext uri="{FF2B5EF4-FFF2-40B4-BE49-F238E27FC236}">
                <a16:creationId xmlns:a16="http://schemas.microsoft.com/office/drawing/2014/main" id="{698FA413-63F7-BB48-AF84-2ACE5E0A29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E46C82-AD0F-16F2-C1C0-CD3D9878B926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fld id="{E60E25A7-4D43-6044-9E9E-0F468070A9A0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257B00-380C-4316-2767-B6E070004D36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37" name="Plassholder for tekst 16">
            <a:extLst>
              <a:ext uri="{FF2B5EF4-FFF2-40B4-BE49-F238E27FC236}">
                <a16:creationId xmlns:a16="http://schemas.microsoft.com/office/drawing/2014/main" id="{BFC7C5EB-FF9B-6EC1-D0A4-E0B43FE921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826012" y="4306745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9" name="Plassholder for tekst 16">
            <a:extLst>
              <a:ext uri="{FF2B5EF4-FFF2-40B4-BE49-F238E27FC236}">
                <a16:creationId xmlns:a16="http://schemas.microsoft.com/office/drawing/2014/main" id="{CCDC3479-8E27-0C57-1721-D886E374BC6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826012" y="4605043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41" name="Plassholder for tekst 16">
            <a:extLst>
              <a:ext uri="{FF2B5EF4-FFF2-40B4-BE49-F238E27FC236}">
                <a16:creationId xmlns:a16="http://schemas.microsoft.com/office/drawing/2014/main" id="{32703730-49A2-3721-F063-56D7931B45C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41992" y="3977981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44" name="Plassholder for bilde 31">
            <a:extLst>
              <a:ext uri="{FF2B5EF4-FFF2-40B4-BE49-F238E27FC236}">
                <a16:creationId xmlns:a16="http://schemas.microsoft.com/office/drawing/2014/main" id="{BEF5E4D8-2825-B6FD-B7C3-CE1B0A6A987F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697393" y="2217308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5" name="Plassholder for bilde 31">
            <a:extLst>
              <a:ext uri="{FF2B5EF4-FFF2-40B4-BE49-F238E27FC236}">
                <a16:creationId xmlns:a16="http://schemas.microsoft.com/office/drawing/2014/main" id="{12D8FA71-202D-0708-0C0D-8AA3FFE3E0A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526574" y="2222844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1" name="Plassholder for bilde 31">
            <a:extLst>
              <a:ext uri="{FF2B5EF4-FFF2-40B4-BE49-F238E27FC236}">
                <a16:creationId xmlns:a16="http://schemas.microsoft.com/office/drawing/2014/main" id="{95F5BFA7-BB09-B6B7-F6EA-1590F6F9181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356106" y="2225635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2" name="Plassholder for bilde 31">
            <a:extLst>
              <a:ext uri="{FF2B5EF4-FFF2-40B4-BE49-F238E27FC236}">
                <a16:creationId xmlns:a16="http://schemas.microsoft.com/office/drawing/2014/main" id="{4A705076-6689-08C7-A621-4B656AB5D39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174359" y="2225635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3" name="Plassholder for bilde 31">
            <a:extLst>
              <a:ext uri="{FF2B5EF4-FFF2-40B4-BE49-F238E27FC236}">
                <a16:creationId xmlns:a16="http://schemas.microsoft.com/office/drawing/2014/main" id="{0E88B06E-0BB5-7844-E181-B649E88EC7C6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003124" y="2225635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4" name="Plassholder for bilde 31">
            <a:extLst>
              <a:ext uri="{FF2B5EF4-FFF2-40B4-BE49-F238E27FC236}">
                <a16:creationId xmlns:a16="http://schemas.microsoft.com/office/drawing/2014/main" id="{7881C115-546A-5A16-E6B6-0D195CCE3F02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826012" y="2215225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4B528DA9-7CAC-F0A6-CBB0-60AE8CD9A472}"/>
              </a:ext>
            </a:extLst>
          </p:cNvPr>
          <p:cNvSpPr/>
          <p:nvPr userDrawn="1"/>
        </p:nvSpPr>
        <p:spPr>
          <a:xfrm>
            <a:off x="12386178" y="0"/>
            <a:ext cx="4248192" cy="49654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bilder med tekstfelt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36" name="Slide Number Placeholder 6">
            <a:extLst>
              <a:ext uri="{FF2B5EF4-FFF2-40B4-BE49-F238E27FC236}">
                <a16:creationId xmlns:a16="http://schemas.microsoft.com/office/drawing/2014/main" id="{24FD59FE-D2CF-DAA3-8B4D-6AC7BCCEFF57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988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704" userDrawn="1">
          <p15:clr>
            <a:srgbClr val="FBAE40"/>
          </p15:clr>
        </p15:guide>
        <p15:guide id="3" orient="horz" pos="1389" userDrawn="1">
          <p15:clr>
            <a:srgbClr val="FBAE40"/>
          </p15:clr>
        </p15:guide>
        <p15:guide id="4" pos="3885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1595" userDrawn="1">
          <p15:clr>
            <a:srgbClr val="FBAE40"/>
          </p15:clr>
        </p15:guide>
        <p15:guide id="7" pos="5042" userDrawn="1">
          <p15:clr>
            <a:srgbClr val="FBAE40"/>
          </p15:clr>
        </p15:guide>
        <p15:guide id="8" pos="6199" userDrawn="1">
          <p15:clr>
            <a:srgbClr val="FBAE40"/>
          </p15:clr>
        </p15:guide>
        <p15:guide id="9" orient="horz" pos="29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te bilde og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k 11">
            <a:extLst>
              <a:ext uri="{FF2B5EF4-FFF2-40B4-BE49-F238E27FC236}">
                <a16:creationId xmlns:a16="http://schemas.microsoft.com/office/drawing/2014/main" id="{1720EDD4-FA61-4366-825E-A527E003A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5860E71F-A1C4-024A-84B0-CC62EFEB1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022" y="2903844"/>
            <a:ext cx="4679194" cy="1153970"/>
          </a:xfrm>
        </p:spPr>
        <p:txBody>
          <a:bodyPr wrap="square" lIns="0" tIns="0" rIns="0" bIns="0" anchor="t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871863EF-A06D-7842-A302-169F4593FC68}"/>
              </a:ext>
            </a:extLst>
          </p:cNvPr>
          <p:cNvSpPr/>
          <p:nvPr/>
        </p:nvSpPr>
        <p:spPr>
          <a:xfrm>
            <a:off x="12397292" y="2"/>
            <a:ext cx="3095191" cy="3871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Innledende slide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 er blå, sort og hvit – følg malen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1" i="0">
                <a:latin typeface="Arial Nova Light" panose="020B0304020202020204" pitchFamily="34" charset="0"/>
              </a:rPr>
              <a:t>Bilde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B030402020202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B030402020202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2587FC7-9DEB-6C43-A7BF-21229841DE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313" y="1260336"/>
            <a:ext cx="1484855" cy="35221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5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5" name="Plassholder for bilde 23">
            <a:extLst>
              <a:ext uri="{FF2B5EF4-FFF2-40B4-BE49-F238E27FC236}">
                <a16:creationId xmlns:a16="http://schemas.microsoft.com/office/drawing/2014/main" id="{3CE89F4C-35D7-4927-B1DD-2A8D87A563DB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5826350" y="2213373"/>
            <a:ext cx="5690630" cy="3478364"/>
          </a:xfrm>
          <a:prstGeom prst="roundRect">
            <a:avLst>
              <a:gd name="adj" fmla="val 2865"/>
            </a:avLst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noAutofit/>
          </a:bodyPr>
          <a:lstStyle>
            <a:lvl1pPr marL="214282" marR="0" indent="-214282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2CB237-A640-34CB-8AAB-8CC47FE6A9DE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9A2E4B5E-B919-7E49-B2D2-8EE3E6E11221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A43ED-4528-64A6-F961-7E47F2A190A0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4108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21" userDrawn="1">
          <p15:clr>
            <a:srgbClr val="FBAE40"/>
          </p15:clr>
        </p15:guide>
        <p15:guide id="3" orient="horz" pos="4082" userDrawn="1">
          <p15:clr>
            <a:srgbClr val="FBAE40"/>
          </p15:clr>
        </p15:guide>
        <p15:guide id="6" orient="horz" pos="1820" userDrawn="1">
          <p15:clr>
            <a:srgbClr val="FBAE40"/>
          </p15:clr>
        </p15:guide>
        <p15:guide id="7" orient="horz" pos="102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">
            <a:extLst>
              <a:ext uri="{FF2B5EF4-FFF2-40B4-BE49-F238E27FC236}">
                <a16:creationId xmlns:a16="http://schemas.microsoft.com/office/drawing/2014/main" id="{B822692F-AD34-DE4C-A6ED-E12B440761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7856431F-0C8A-6445-A513-05C3BF93C5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6" name="Plassholder for innhold 8">
            <a:extLst>
              <a:ext uri="{FF2B5EF4-FFF2-40B4-BE49-F238E27FC236}">
                <a16:creationId xmlns:a16="http://schemas.microsoft.com/office/drawing/2014/main" id="{E7223C99-34F7-5946-AA56-DCC1B90CC3E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80411" y="1898904"/>
            <a:ext cx="7002641" cy="4239638"/>
          </a:xfrm>
          <a:prstGeom prst="rect">
            <a:avLst/>
          </a:prstGeom>
        </p:spPr>
        <p:txBody>
          <a:bodyPr lIns="0" tIns="0" rIns="0" bIns="0" numCol="1" spcCol="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50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8" name="Plassholder for innhold 8">
            <a:extLst>
              <a:ext uri="{FF2B5EF4-FFF2-40B4-BE49-F238E27FC236}">
                <a16:creationId xmlns:a16="http://schemas.microsoft.com/office/drawing/2014/main" id="{78AA413D-54B2-DA47-98DE-1A2029B03528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8016167" y="1898901"/>
            <a:ext cx="3506768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5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12248-1CED-3788-A70D-CBFD65B2555C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17DD0FFD-9DED-B442-9352-456DD4CA51DE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7428D-4E76-21EC-25D6-653BC361834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F664329-633C-5AA2-A55C-E9AF75141EE4}"/>
              </a:ext>
            </a:extLst>
          </p:cNvPr>
          <p:cNvSpPr/>
          <p:nvPr userDrawn="1"/>
        </p:nvSpPr>
        <p:spPr>
          <a:xfrm>
            <a:off x="12406951" y="0"/>
            <a:ext cx="3280089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Tittel, spalte med nivå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DA6FF2D-16AB-98FE-5B02-DE8169733804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BBCCF46F-93E3-7DBC-C6E9-2BBAA49D38B3}"/>
              </a:ext>
            </a:extLst>
          </p:cNvPr>
          <p:cNvCxnSpPr>
            <a:cxnSpLocks/>
          </p:cNvCxnSpPr>
          <p:nvPr userDrawn="1"/>
        </p:nvCxnSpPr>
        <p:spPr>
          <a:xfrm>
            <a:off x="7848922" y="1892462"/>
            <a:ext cx="0" cy="4254169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952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4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8">
            <a:extLst>
              <a:ext uri="{FF2B5EF4-FFF2-40B4-BE49-F238E27FC236}">
                <a16:creationId xmlns:a16="http://schemas.microsoft.com/office/drawing/2014/main" id="{40FCE3F1-5F32-C644-83AB-AFD0820712A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4514932" y="1898904"/>
            <a:ext cx="7002641" cy="4239638"/>
          </a:xfrm>
          <a:prstGeom prst="rect">
            <a:avLst/>
          </a:prstGeom>
        </p:spPr>
        <p:txBody>
          <a:bodyPr lIns="0" tIns="0" rIns="0" bIns="0" numCol="1" spcCol="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5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7BE79161-63C1-6842-9737-2E730C7C2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CAAD8305-E237-4C4E-ABC0-D7A1F3720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6" name="Plassholder for innhold 8">
            <a:extLst>
              <a:ext uri="{FF2B5EF4-FFF2-40B4-BE49-F238E27FC236}">
                <a16:creationId xmlns:a16="http://schemas.microsoft.com/office/drawing/2014/main" id="{7CB8EA21-CEBC-9C47-B376-9C4364320A4D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679546" y="1898901"/>
            <a:ext cx="3506768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5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90783-AD65-E361-67CD-A91910857FC9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64C3E61-73D6-614C-8EC9-7DD4D147225B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3936C-8DEF-662C-DB64-5CDF32CA55F5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3256EFB-C1E6-FB1E-CC7F-857EEF1A0C05}"/>
              </a:ext>
            </a:extLst>
          </p:cNvPr>
          <p:cNvSpPr/>
          <p:nvPr userDrawn="1"/>
        </p:nvSpPr>
        <p:spPr>
          <a:xfrm>
            <a:off x="12406951" y="0"/>
            <a:ext cx="3095191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Tittel, spalte med nivå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285750" marR="0" lvl="0" indent="-2857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39DC613-A10E-6E96-E753-B6EF09CE2D8C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9726F6E0-4512-BDC1-7D4D-2148A295E764}"/>
              </a:ext>
            </a:extLst>
          </p:cNvPr>
          <p:cNvCxnSpPr>
            <a:cxnSpLocks/>
          </p:cNvCxnSpPr>
          <p:nvPr userDrawn="1"/>
        </p:nvCxnSpPr>
        <p:spPr>
          <a:xfrm>
            <a:off x="4347613" y="1892462"/>
            <a:ext cx="0" cy="4254169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348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1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o innholdsboks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">
            <a:extLst>
              <a:ext uri="{FF2B5EF4-FFF2-40B4-BE49-F238E27FC236}">
                <a16:creationId xmlns:a16="http://schemas.microsoft.com/office/drawing/2014/main" id="{B822692F-AD34-DE4C-A6ED-E12B440761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7856431F-0C8A-6445-A513-05C3BF93C5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6" name="Plassholder for innhold 8">
            <a:extLst>
              <a:ext uri="{FF2B5EF4-FFF2-40B4-BE49-F238E27FC236}">
                <a16:creationId xmlns:a16="http://schemas.microsoft.com/office/drawing/2014/main" id="{E7223C99-34F7-5946-AA56-DCC1B90CC3E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80411" y="1898904"/>
            <a:ext cx="7002641" cy="4239638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50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18" name="Plassholder for innhold 8">
            <a:extLst>
              <a:ext uri="{FF2B5EF4-FFF2-40B4-BE49-F238E27FC236}">
                <a16:creationId xmlns:a16="http://schemas.microsoft.com/office/drawing/2014/main" id="{78AA413D-54B2-DA47-98DE-1A2029B03528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8016167" y="1898901"/>
            <a:ext cx="3506768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5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12248-1CED-3788-A70D-CBFD65B2555C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9CD9906-51F6-CA41-9589-3FABE3964D01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7428D-4E76-21EC-25D6-653BC361834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F664329-633C-5AA2-A55C-E9AF75141EE4}"/>
              </a:ext>
            </a:extLst>
          </p:cNvPr>
          <p:cNvSpPr/>
          <p:nvPr userDrawn="1"/>
        </p:nvSpPr>
        <p:spPr>
          <a:xfrm>
            <a:off x="12406951" y="0"/>
            <a:ext cx="3095191" cy="6129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/>
              <a:t>Til deg som skriver mye: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/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Tittel, 2- og 1-spalte med fast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mal.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1DF7FDF-124F-98DD-278F-872B885BF83F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8FA1254-5343-11D0-2BFB-B9026DCBB3C9}"/>
              </a:ext>
            </a:extLst>
          </p:cNvPr>
          <p:cNvCxnSpPr>
            <a:cxnSpLocks/>
          </p:cNvCxnSpPr>
          <p:nvPr userDrawn="1"/>
        </p:nvCxnSpPr>
        <p:spPr>
          <a:xfrm>
            <a:off x="7848922" y="1892462"/>
            <a:ext cx="0" cy="4254169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009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1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o innholdsboks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8">
            <a:extLst>
              <a:ext uri="{FF2B5EF4-FFF2-40B4-BE49-F238E27FC236}">
                <a16:creationId xmlns:a16="http://schemas.microsoft.com/office/drawing/2014/main" id="{40FCE3F1-5F32-C644-83AB-AFD0820712A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4514932" y="1898904"/>
            <a:ext cx="7002641" cy="4239638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5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7BE79161-63C1-6842-9737-2E730C7C2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CAAD8305-E237-4C4E-ABC0-D7A1F3720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6" name="Plassholder for innhold 8">
            <a:extLst>
              <a:ext uri="{FF2B5EF4-FFF2-40B4-BE49-F238E27FC236}">
                <a16:creationId xmlns:a16="http://schemas.microsoft.com/office/drawing/2014/main" id="{7CB8EA21-CEBC-9C47-B376-9C4364320A4D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679546" y="1898901"/>
            <a:ext cx="3506768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5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90783-AD65-E361-67CD-A91910857FC9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D5A0A186-5FD0-F74D-80BC-F3D23AEA8A12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3936C-8DEF-662C-DB64-5CDF32CA55F5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3256EFB-C1E6-FB1E-CC7F-857EEF1A0C05}"/>
              </a:ext>
            </a:extLst>
          </p:cNvPr>
          <p:cNvSpPr/>
          <p:nvPr userDrawn="1"/>
        </p:nvSpPr>
        <p:spPr>
          <a:xfrm>
            <a:off x="12406951" y="0"/>
            <a:ext cx="3402001" cy="5760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/>
              <a:t>Til deg som skriver mye: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/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Tittel, 1- og 2-spalte med fast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3D7CEA4-3890-1C7D-A344-80EA819B6A1B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354B6AC-97B2-0B49-BE0A-8F821812A9CB}"/>
              </a:ext>
            </a:extLst>
          </p:cNvPr>
          <p:cNvCxnSpPr>
            <a:cxnSpLocks/>
          </p:cNvCxnSpPr>
          <p:nvPr userDrawn="1"/>
        </p:nvCxnSpPr>
        <p:spPr>
          <a:xfrm>
            <a:off x="4347613" y="1892462"/>
            <a:ext cx="0" cy="4254169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252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1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ekst +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8">
            <a:extLst>
              <a:ext uri="{FF2B5EF4-FFF2-40B4-BE49-F238E27FC236}">
                <a16:creationId xmlns:a16="http://schemas.microsoft.com/office/drawing/2014/main" id="{8248A710-ED51-9F42-BDE7-DFCBDFAB8B9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79040" y="1898904"/>
            <a:ext cx="7002641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5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2B74F266-5135-ED40-83E2-24BA4147D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FCBAE141-D326-F748-8A2A-6EE7C63D6B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1E5959-DABF-E533-CC52-7675302E25F4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527E1AC7-1ABE-3B45-B17D-493CB407B9B2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EAB3-357F-FEFF-F702-285A780F1861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184436E6-5D25-2A94-EEC9-A5F00CB6144F}"/>
              </a:ext>
            </a:extLst>
          </p:cNvPr>
          <p:cNvSpPr/>
          <p:nvPr userDrawn="1"/>
        </p:nvSpPr>
        <p:spPr>
          <a:xfrm>
            <a:off x="12406951" y="0"/>
            <a:ext cx="3095191" cy="5945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Tittel, nivå tekst og bilder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D02976AE-B2D1-08B6-2536-0B323ED6864B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ilde 8">
            <a:extLst>
              <a:ext uri="{FF2B5EF4-FFF2-40B4-BE49-F238E27FC236}">
                <a16:creationId xmlns:a16="http://schemas.microsoft.com/office/drawing/2014/main" id="{A5301453-3B20-F9F7-159B-A10080D2E52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16786" y="1898901"/>
            <a:ext cx="3506877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228562" marR="0" lvl="0" indent="-228562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Klikk på ikonet for å legge til et bilde</a:t>
            </a:r>
          </a:p>
          <a:p>
            <a:endParaRPr lang="nb-NO"/>
          </a:p>
        </p:txBody>
      </p:sp>
      <p:sp>
        <p:nvSpPr>
          <p:cNvPr id="5" name="Plassholder for bilde 9">
            <a:extLst>
              <a:ext uri="{FF2B5EF4-FFF2-40B4-BE49-F238E27FC236}">
                <a16:creationId xmlns:a16="http://schemas.microsoft.com/office/drawing/2014/main" id="{9DB5A4C9-48D3-2790-9F5A-B7433FA8A9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016788" y="4112179"/>
            <a:ext cx="3506877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228562" marR="0" lvl="0" indent="-228562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K</a:t>
            </a:r>
            <a:r>
              <a:rPr lang="nb-NO"/>
              <a:t>likk på ikonet for å legge til et bilde</a:t>
            </a:r>
          </a:p>
        </p:txBody>
      </p:sp>
      <p:sp>
        <p:nvSpPr>
          <p:cNvPr id="6" name="Plassholder for tekst 16">
            <a:extLst>
              <a:ext uri="{FF2B5EF4-FFF2-40B4-BE49-F238E27FC236}">
                <a16:creationId xmlns:a16="http://schemas.microsoft.com/office/drawing/2014/main" id="{8489216E-2BBA-DE36-7914-10D5179C8E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37543" y="3726801"/>
            <a:ext cx="3467969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7" name="Plassholder for tekst 16">
            <a:extLst>
              <a:ext uri="{FF2B5EF4-FFF2-40B4-BE49-F238E27FC236}">
                <a16:creationId xmlns:a16="http://schemas.microsoft.com/office/drawing/2014/main" id="{42A8C89C-C356-76FE-9CD5-A28BBB78FC2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037543" y="5937926"/>
            <a:ext cx="3467969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9C6259AD-6662-8842-81AF-EFC9022C8387}"/>
              </a:ext>
            </a:extLst>
          </p:cNvPr>
          <p:cNvCxnSpPr>
            <a:cxnSpLocks/>
          </p:cNvCxnSpPr>
          <p:nvPr userDrawn="1"/>
        </p:nvCxnSpPr>
        <p:spPr>
          <a:xfrm>
            <a:off x="7848922" y="1892462"/>
            <a:ext cx="0" cy="4254169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389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1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bil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146E33A7-3025-4A0E-B379-73E9F440DC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22000" y="1898901"/>
            <a:ext cx="7002641" cy="4239638"/>
          </a:xfrm>
          <a:noFill/>
        </p:spPr>
        <p:txBody>
          <a:bodyPr>
            <a:noAutofit/>
          </a:bodyPr>
          <a:lstStyle>
            <a:lvl1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72E6455C-3FD8-446C-A2AC-EDCEDCC8CAB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9074" y="1898901"/>
            <a:ext cx="3501321" cy="4239638"/>
          </a:xfrm>
          <a:noFill/>
        </p:spPr>
        <p:txBody>
          <a:bodyPr>
            <a:noAutofit/>
          </a:bodyPr>
          <a:lstStyle>
            <a:lvl1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A361E4E3-20BF-6441-A392-0939442F2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7" name="Plassholder for tekst 7">
            <a:extLst>
              <a:ext uri="{FF2B5EF4-FFF2-40B4-BE49-F238E27FC236}">
                <a16:creationId xmlns:a16="http://schemas.microsoft.com/office/drawing/2014/main" id="{6EBF5101-9AFC-9B46-B6AF-5C0BD14760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9DFB2F-F896-23A5-0804-8DD4C0788DF5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BC25EA47-3AAA-EA40-8EB6-87E2080BEB16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A35F2-5354-41B5-02A2-D844890CF163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EA1FF54-66DA-F8C8-6BCE-E91D0012FE97}"/>
              </a:ext>
            </a:extLst>
          </p:cNvPr>
          <p:cNvSpPr/>
          <p:nvPr userDrawn="1"/>
        </p:nvSpPr>
        <p:spPr>
          <a:xfrm>
            <a:off x="12386178" y="0"/>
            <a:ext cx="4248192" cy="446789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BC3A462-D289-80A8-7F72-FF440AA9D316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070503DE-7B30-6E98-DBFA-ECD7F96C82CC}"/>
              </a:ext>
            </a:extLst>
          </p:cNvPr>
          <p:cNvCxnSpPr>
            <a:cxnSpLocks/>
          </p:cNvCxnSpPr>
          <p:nvPr userDrawn="1"/>
        </p:nvCxnSpPr>
        <p:spPr>
          <a:xfrm>
            <a:off x="4347613" y="1892462"/>
            <a:ext cx="0" cy="4254169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550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1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6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">
            <a:extLst>
              <a:ext uri="{FF2B5EF4-FFF2-40B4-BE49-F238E27FC236}">
                <a16:creationId xmlns:a16="http://schemas.microsoft.com/office/drawing/2014/main" id="{A699C40F-9E41-4542-9B11-796A86AD2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1" name="Plassholder for tekst 7">
            <a:extLst>
              <a:ext uri="{FF2B5EF4-FFF2-40B4-BE49-F238E27FC236}">
                <a16:creationId xmlns:a16="http://schemas.microsoft.com/office/drawing/2014/main" id="{622C2CC7-5B68-7042-8890-38990784B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9" name="Plassholder for tekst 2">
            <a:extLst>
              <a:ext uri="{FF2B5EF4-FFF2-40B4-BE49-F238E27FC236}">
                <a16:creationId xmlns:a16="http://schemas.microsoft.com/office/drawing/2014/main" id="{CD0A4FA6-B1EE-FC4A-955F-FCA1CBBB8E03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434855" y="1883586"/>
            <a:ext cx="3360495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1" name="Plassholder for tekst 2">
            <a:extLst>
              <a:ext uri="{FF2B5EF4-FFF2-40B4-BE49-F238E27FC236}">
                <a16:creationId xmlns:a16="http://schemas.microsoft.com/office/drawing/2014/main" id="{CBAD0B02-464E-5145-A2A7-326FF29E71B7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430729" y="4131547"/>
            <a:ext cx="3360438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6" name="Plassholder for tekst 2">
            <a:extLst>
              <a:ext uri="{FF2B5EF4-FFF2-40B4-BE49-F238E27FC236}">
                <a16:creationId xmlns:a16="http://schemas.microsoft.com/office/drawing/2014/main" id="{744271C6-C37E-5449-A864-93A708A32D11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165509" y="1883586"/>
            <a:ext cx="3349117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7" name="Plassholder for tekst 2">
            <a:extLst>
              <a:ext uri="{FF2B5EF4-FFF2-40B4-BE49-F238E27FC236}">
                <a16:creationId xmlns:a16="http://schemas.microsoft.com/office/drawing/2014/main" id="{A757B445-30DF-1E46-B048-CF977A5BB196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8165509" y="4131547"/>
            <a:ext cx="3349060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0" name="Plassholder for tekst 2">
            <a:extLst>
              <a:ext uri="{FF2B5EF4-FFF2-40B4-BE49-F238E27FC236}">
                <a16:creationId xmlns:a16="http://schemas.microsoft.com/office/drawing/2014/main" id="{8A6F974E-D447-4748-99EF-0A7BD46A5AB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74125" y="1883586"/>
            <a:ext cx="3386446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1" name="Plassholder for tekst 2">
            <a:extLst>
              <a:ext uri="{FF2B5EF4-FFF2-40B4-BE49-F238E27FC236}">
                <a16:creationId xmlns:a16="http://schemas.microsoft.com/office/drawing/2014/main" id="{94B509FE-AD3F-EB4E-9022-D5554464D249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74124" y="4131547"/>
            <a:ext cx="3366965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46218B-001E-81FB-290A-1702E5EA0E76}"/>
              </a:ext>
            </a:extLst>
          </p:cNvPr>
          <p:cNvSpPr>
            <a:spLocks noGrp="1"/>
          </p:cNvSpPr>
          <p:nvPr>
            <p:ph type="dt" sz="half" idx="80"/>
          </p:nvPr>
        </p:nvSpPr>
        <p:spPr/>
        <p:txBody>
          <a:bodyPr/>
          <a:lstStyle/>
          <a:p>
            <a:fld id="{D47F31A3-15FC-E440-94B0-30F5D14B88E0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13ED-1D1B-D9DF-9171-F4892623ED1D}"/>
              </a:ext>
            </a:extLst>
          </p:cNvPr>
          <p:cNvSpPr>
            <a:spLocks noGrp="1"/>
          </p:cNvSpPr>
          <p:nvPr>
            <p:ph type="ftr" sz="quarter" idx="81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cxnSp>
        <p:nvCxnSpPr>
          <p:cNvPr id="23" name="Rett linje 2">
            <a:extLst>
              <a:ext uri="{FF2B5EF4-FFF2-40B4-BE49-F238E27FC236}">
                <a16:creationId xmlns:a16="http://schemas.microsoft.com/office/drawing/2014/main" id="{4E284F5C-A8A5-0011-5481-B3D2FCAEAD48}"/>
              </a:ext>
            </a:extLst>
          </p:cNvPr>
          <p:cNvCxnSpPr>
            <a:cxnSpLocks/>
          </p:cNvCxnSpPr>
          <p:nvPr userDrawn="1"/>
        </p:nvCxnSpPr>
        <p:spPr>
          <a:xfrm>
            <a:off x="7977494" y="1890277"/>
            <a:ext cx="0" cy="4267631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">
            <a:extLst>
              <a:ext uri="{FF2B5EF4-FFF2-40B4-BE49-F238E27FC236}">
                <a16:creationId xmlns:a16="http://schemas.microsoft.com/office/drawing/2014/main" id="{ED9176D9-4A7A-961E-9FBE-128E401CE09D}"/>
              </a:ext>
            </a:extLst>
          </p:cNvPr>
          <p:cNvCxnSpPr>
            <a:cxnSpLocks/>
          </p:cNvCxnSpPr>
          <p:nvPr userDrawn="1"/>
        </p:nvCxnSpPr>
        <p:spPr>
          <a:xfrm>
            <a:off x="4246848" y="1883586"/>
            <a:ext cx="0" cy="4274322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ktangel 18">
            <a:extLst>
              <a:ext uri="{FF2B5EF4-FFF2-40B4-BE49-F238E27FC236}">
                <a16:creationId xmlns:a16="http://schemas.microsoft.com/office/drawing/2014/main" id="{A00BAE33-A8B4-60D4-EB9A-DE7D3980C782}"/>
              </a:ext>
            </a:extLst>
          </p:cNvPr>
          <p:cNvSpPr/>
          <p:nvPr userDrawn="1"/>
        </p:nvSpPr>
        <p:spPr>
          <a:xfrm>
            <a:off x="12386178" y="0"/>
            <a:ext cx="4248192" cy="256448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tekstfelt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49F7DC5F-F426-03BC-07FA-6FEBE919493D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618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591" userDrawn="1">
          <p15:clr>
            <a:srgbClr val="FBAE40"/>
          </p15:clr>
        </p15:guide>
        <p15:guide id="3" orient="horz" pos="3884" userDrawn="1">
          <p15:clr>
            <a:srgbClr val="FBAE40"/>
          </p15:clr>
        </p15:guide>
        <p15:guide id="5" orient="horz" pos="2478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6 innholdsbokser +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">
            <a:extLst>
              <a:ext uri="{FF2B5EF4-FFF2-40B4-BE49-F238E27FC236}">
                <a16:creationId xmlns:a16="http://schemas.microsoft.com/office/drawing/2014/main" id="{A699C40F-9E41-4542-9B11-796A86AD2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1" name="Plassholder for tekst 7">
            <a:extLst>
              <a:ext uri="{FF2B5EF4-FFF2-40B4-BE49-F238E27FC236}">
                <a16:creationId xmlns:a16="http://schemas.microsoft.com/office/drawing/2014/main" id="{622C2CC7-5B68-7042-8890-38990784B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32" name="Plassholder for bilde 8">
            <a:extLst>
              <a:ext uri="{FF2B5EF4-FFF2-40B4-BE49-F238E27FC236}">
                <a16:creationId xmlns:a16="http://schemas.microsoft.com/office/drawing/2014/main" id="{41C6E055-BD69-B748-9753-49B0602DFB6A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674124" y="1883586"/>
            <a:ext cx="3386447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50" b="0" i="0">
                <a:solidFill>
                  <a:srgbClr val="878787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 b="0" i="0">
                <a:latin typeface="Arial Nova Light" panose="020B0304020202020204" pitchFamily="34" charset="0"/>
              </a:rPr>
              <a:t>Bilde</a:t>
            </a:r>
            <a:endParaRPr lang="nb-NO"/>
          </a:p>
        </p:txBody>
      </p:sp>
      <p:sp>
        <p:nvSpPr>
          <p:cNvPr id="42" name="Plassholder for bilde 8">
            <a:extLst>
              <a:ext uri="{FF2B5EF4-FFF2-40B4-BE49-F238E27FC236}">
                <a16:creationId xmlns:a16="http://schemas.microsoft.com/office/drawing/2014/main" id="{094FDA0A-8AE1-3009-05FF-0A4E7F71D405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4430729" y="4131547"/>
            <a:ext cx="3360438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50" b="0" i="0">
                <a:solidFill>
                  <a:srgbClr val="878787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 b="0" i="0">
                <a:latin typeface="Arial Nova Light" panose="020B0304020202020204" pitchFamily="34" charset="0"/>
              </a:rPr>
              <a:t>Bilde</a:t>
            </a:r>
            <a:endParaRPr lang="nb-NO"/>
          </a:p>
        </p:txBody>
      </p:sp>
      <p:sp>
        <p:nvSpPr>
          <p:cNvPr id="43" name="Plassholder for bilde 8">
            <a:extLst>
              <a:ext uri="{FF2B5EF4-FFF2-40B4-BE49-F238E27FC236}">
                <a16:creationId xmlns:a16="http://schemas.microsoft.com/office/drawing/2014/main" id="{2BCFBB96-9ABB-F314-C0D5-5DEFBD73063B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8165509" y="1883586"/>
            <a:ext cx="3349117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50" b="0" i="0">
                <a:solidFill>
                  <a:srgbClr val="878787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 b="0" i="0">
                <a:latin typeface="Arial Nova Light" panose="020B0304020202020204" pitchFamily="34" charset="0"/>
              </a:rPr>
              <a:t>Bilde</a:t>
            </a:r>
            <a:endParaRPr lang="nb-NO"/>
          </a:p>
        </p:txBody>
      </p:sp>
      <p:sp>
        <p:nvSpPr>
          <p:cNvPr id="44" name="Plassholder for bilde 8">
            <a:extLst>
              <a:ext uri="{FF2B5EF4-FFF2-40B4-BE49-F238E27FC236}">
                <a16:creationId xmlns:a16="http://schemas.microsoft.com/office/drawing/2014/main" id="{E91AC100-D7BE-8A00-3654-4A8510DD04B6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8165509" y="4131547"/>
            <a:ext cx="3349060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50" b="0" i="0">
                <a:solidFill>
                  <a:srgbClr val="878787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 b="0" i="0">
                <a:latin typeface="Arial Nova Light" panose="020B0304020202020204" pitchFamily="34" charset="0"/>
              </a:rPr>
              <a:t>Bilde</a:t>
            </a:r>
            <a:endParaRPr lang="nb-NO"/>
          </a:p>
        </p:txBody>
      </p:sp>
      <p:sp>
        <p:nvSpPr>
          <p:cNvPr id="45" name="Plassholder for bilde 8">
            <a:extLst>
              <a:ext uri="{FF2B5EF4-FFF2-40B4-BE49-F238E27FC236}">
                <a16:creationId xmlns:a16="http://schemas.microsoft.com/office/drawing/2014/main" id="{D9486460-167D-9B36-CF1A-5CDEEE224FFD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674123" y="4131547"/>
            <a:ext cx="3366966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50" b="0" i="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 b="0" i="0">
                <a:latin typeface="Arial Nova Light" panose="020B0304020202020204" pitchFamily="34" charset="0"/>
              </a:rPr>
              <a:t>Bilde</a:t>
            </a:r>
            <a:endParaRPr lang="nb-NO"/>
          </a:p>
        </p:txBody>
      </p:sp>
      <p:sp>
        <p:nvSpPr>
          <p:cNvPr id="46" name="Plassholder for bilde 8">
            <a:extLst>
              <a:ext uri="{FF2B5EF4-FFF2-40B4-BE49-F238E27FC236}">
                <a16:creationId xmlns:a16="http://schemas.microsoft.com/office/drawing/2014/main" id="{6EEEC509-81A3-D30C-2673-55F436B62C3D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4434855" y="1890277"/>
            <a:ext cx="3360495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50" b="0" i="0">
                <a:solidFill>
                  <a:srgbClr val="878787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 b="0" i="0">
                <a:latin typeface="Arial Nova Light" panose="020B0304020202020204" pitchFamily="34" charset="0"/>
              </a:rPr>
              <a:t>Bilde</a:t>
            </a:r>
            <a:endParaRPr lang="nb-NO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46218B-001E-81FB-290A-1702E5EA0E76}"/>
              </a:ext>
            </a:extLst>
          </p:cNvPr>
          <p:cNvSpPr>
            <a:spLocks noGrp="1"/>
          </p:cNvSpPr>
          <p:nvPr>
            <p:ph type="dt" sz="half" idx="80"/>
          </p:nvPr>
        </p:nvSpPr>
        <p:spPr/>
        <p:txBody>
          <a:bodyPr/>
          <a:lstStyle/>
          <a:p>
            <a:fld id="{9D1EDC64-3E66-4141-9AF3-9E4DF33E82B1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13ED-1D1B-D9DF-9171-F4892623ED1D}"/>
              </a:ext>
            </a:extLst>
          </p:cNvPr>
          <p:cNvSpPr>
            <a:spLocks noGrp="1"/>
          </p:cNvSpPr>
          <p:nvPr>
            <p:ph type="ftr" sz="quarter" idx="81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23" name="Plassholder for tekst 2">
            <a:extLst>
              <a:ext uri="{FF2B5EF4-FFF2-40B4-BE49-F238E27FC236}">
                <a16:creationId xmlns:a16="http://schemas.microsoft.com/office/drawing/2014/main" id="{8412BB1B-F06A-570A-A76D-9A4D5F57D18D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74123" y="1873888"/>
            <a:ext cx="3386447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legge til tekst/bilde</a:t>
            </a:r>
          </a:p>
        </p:txBody>
      </p:sp>
      <p:sp>
        <p:nvSpPr>
          <p:cNvPr id="27" name="Plassholder for tekst 2">
            <a:extLst>
              <a:ext uri="{FF2B5EF4-FFF2-40B4-BE49-F238E27FC236}">
                <a16:creationId xmlns:a16="http://schemas.microsoft.com/office/drawing/2014/main" id="{CCEBA611-A752-CECF-FA99-C4A08D450D13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434855" y="1880579"/>
            <a:ext cx="3360495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legge til tekst/bilde</a:t>
            </a:r>
          </a:p>
        </p:txBody>
      </p:sp>
      <p:sp>
        <p:nvSpPr>
          <p:cNvPr id="28" name="Plassholder for tekst 2">
            <a:extLst>
              <a:ext uri="{FF2B5EF4-FFF2-40B4-BE49-F238E27FC236}">
                <a16:creationId xmlns:a16="http://schemas.microsoft.com/office/drawing/2014/main" id="{173AF2D0-5393-E9FA-B0B1-EFD45FB2AB9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430729" y="4121849"/>
            <a:ext cx="3360438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legge til tekst/bilde</a:t>
            </a:r>
          </a:p>
        </p:txBody>
      </p:sp>
      <p:sp>
        <p:nvSpPr>
          <p:cNvPr id="34" name="Plassholder for tekst 2">
            <a:extLst>
              <a:ext uri="{FF2B5EF4-FFF2-40B4-BE49-F238E27FC236}">
                <a16:creationId xmlns:a16="http://schemas.microsoft.com/office/drawing/2014/main" id="{2292E588-542A-428B-303A-EF4AA0F1A55F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165509" y="1873888"/>
            <a:ext cx="3349117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legge til tekst/bilde</a:t>
            </a:r>
          </a:p>
        </p:txBody>
      </p:sp>
      <p:sp>
        <p:nvSpPr>
          <p:cNvPr id="38" name="Plassholder for tekst 2">
            <a:extLst>
              <a:ext uri="{FF2B5EF4-FFF2-40B4-BE49-F238E27FC236}">
                <a16:creationId xmlns:a16="http://schemas.microsoft.com/office/drawing/2014/main" id="{0EB55DE8-E1A6-5DCB-31C5-91EB6E606F4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8165509" y="4121849"/>
            <a:ext cx="3349060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legge til tekst/bilde</a:t>
            </a:r>
          </a:p>
        </p:txBody>
      </p:sp>
      <p:sp>
        <p:nvSpPr>
          <p:cNvPr id="39" name="Plassholder for tekst 2">
            <a:extLst>
              <a:ext uri="{FF2B5EF4-FFF2-40B4-BE49-F238E27FC236}">
                <a16:creationId xmlns:a16="http://schemas.microsoft.com/office/drawing/2014/main" id="{A3981F60-B45E-2B85-2F6B-0321280D8B17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74123" y="4121849"/>
            <a:ext cx="3366966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legge til tekst/bilde</a:t>
            </a:r>
          </a:p>
        </p:txBody>
      </p:sp>
      <p:cxnSp>
        <p:nvCxnSpPr>
          <p:cNvPr id="22" name="Rett linje 2">
            <a:extLst>
              <a:ext uri="{FF2B5EF4-FFF2-40B4-BE49-F238E27FC236}">
                <a16:creationId xmlns:a16="http://schemas.microsoft.com/office/drawing/2014/main" id="{EF454833-F004-F48E-F2EB-E64D2BBD0311}"/>
              </a:ext>
            </a:extLst>
          </p:cNvPr>
          <p:cNvCxnSpPr>
            <a:cxnSpLocks/>
          </p:cNvCxnSpPr>
          <p:nvPr userDrawn="1"/>
        </p:nvCxnSpPr>
        <p:spPr>
          <a:xfrm>
            <a:off x="7977494" y="1890277"/>
            <a:ext cx="0" cy="4267631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">
            <a:extLst>
              <a:ext uri="{FF2B5EF4-FFF2-40B4-BE49-F238E27FC236}">
                <a16:creationId xmlns:a16="http://schemas.microsoft.com/office/drawing/2014/main" id="{1E9F905F-45FC-1839-6D79-C5B97DD2CFCA}"/>
              </a:ext>
            </a:extLst>
          </p:cNvPr>
          <p:cNvCxnSpPr>
            <a:cxnSpLocks/>
          </p:cNvCxnSpPr>
          <p:nvPr userDrawn="1"/>
        </p:nvCxnSpPr>
        <p:spPr>
          <a:xfrm>
            <a:off x="4246848" y="1883586"/>
            <a:ext cx="0" cy="4274322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ktangel 25">
            <a:extLst>
              <a:ext uri="{FF2B5EF4-FFF2-40B4-BE49-F238E27FC236}">
                <a16:creationId xmlns:a16="http://schemas.microsoft.com/office/drawing/2014/main" id="{F3A3843F-140B-3C75-67BF-FC1E0817FD05}"/>
              </a:ext>
            </a:extLst>
          </p:cNvPr>
          <p:cNvSpPr/>
          <p:nvPr userDrawn="1"/>
        </p:nvSpPr>
        <p:spPr>
          <a:xfrm>
            <a:off x="12386178" y="0"/>
            <a:ext cx="4248192" cy="47807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bilder med tekstfelt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9082E188-051A-C27A-9B99-589ED62A947A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4639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591" userDrawn="1">
          <p15:clr>
            <a:srgbClr val="FBAE40"/>
          </p15:clr>
        </p15:guide>
        <p15:guide id="3" orient="horz" pos="3884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6 innholdsboks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">
            <a:extLst>
              <a:ext uri="{FF2B5EF4-FFF2-40B4-BE49-F238E27FC236}">
                <a16:creationId xmlns:a16="http://schemas.microsoft.com/office/drawing/2014/main" id="{A699C40F-9E41-4542-9B11-796A86AD2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1" name="Plassholder for tekst 7">
            <a:extLst>
              <a:ext uri="{FF2B5EF4-FFF2-40B4-BE49-F238E27FC236}">
                <a16:creationId xmlns:a16="http://schemas.microsoft.com/office/drawing/2014/main" id="{622C2CC7-5B68-7042-8890-38990784B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ACAC38-B489-7F3A-1F7D-6C41DECA2F60}"/>
              </a:ext>
            </a:extLst>
          </p:cNvPr>
          <p:cNvSpPr>
            <a:spLocks noGrp="1"/>
          </p:cNvSpPr>
          <p:nvPr>
            <p:ph type="dt" sz="half" idx="74"/>
          </p:nvPr>
        </p:nvSpPr>
        <p:spPr/>
        <p:txBody>
          <a:bodyPr/>
          <a:lstStyle/>
          <a:p>
            <a:fld id="{121882E0-E2A4-AD41-90E8-16A663CC71AD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EBB2BE-AD79-6A90-96DC-DA9E19753E6B}"/>
              </a:ext>
            </a:extLst>
          </p:cNvPr>
          <p:cNvSpPr>
            <a:spLocks noGrp="1"/>
          </p:cNvSpPr>
          <p:nvPr>
            <p:ph type="ftr" sz="quarter" idx="75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97FAA-042C-2595-9EAE-8B06D4430020}"/>
              </a:ext>
            </a:extLst>
          </p:cNvPr>
          <p:cNvSpPr>
            <a:spLocks noGrp="1"/>
          </p:cNvSpPr>
          <p:nvPr>
            <p:ph sz="quarter" idx="83" hasCustomPrompt="1"/>
          </p:nvPr>
        </p:nvSpPr>
        <p:spPr>
          <a:xfrm>
            <a:off x="4434856" y="1890007"/>
            <a:ext cx="3360495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klikk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ikonene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F7DC6-72C2-8307-08ED-3ED903849C16}"/>
              </a:ext>
            </a:extLst>
          </p:cNvPr>
          <p:cNvSpPr>
            <a:spLocks noGrp="1"/>
          </p:cNvSpPr>
          <p:nvPr>
            <p:ph sz="quarter" idx="84" hasCustomPrompt="1"/>
          </p:nvPr>
        </p:nvSpPr>
        <p:spPr>
          <a:xfrm>
            <a:off x="4430729" y="4131277"/>
            <a:ext cx="3360438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klikk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ikonene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DBCB78-8040-0F13-EC2C-8AB836FAE194}"/>
              </a:ext>
            </a:extLst>
          </p:cNvPr>
          <p:cNvSpPr>
            <a:spLocks noGrp="1"/>
          </p:cNvSpPr>
          <p:nvPr>
            <p:ph sz="quarter" idx="85" hasCustomPrompt="1"/>
          </p:nvPr>
        </p:nvSpPr>
        <p:spPr>
          <a:xfrm>
            <a:off x="8165510" y="1883316"/>
            <a:ext cx="3360486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klikk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ikonene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tabellt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9D24A3-0B07-1F94-7482-38B3EB388F27}"/>
              </a:ext>
            </a:extLst>
          </p:cNvPr>
          <p:cNvSpPr>
            <a:spLocks noGrp="1"/>
          </p:cNvSpPr>
          <p:nvPr>
            <p:ph sz="quarter" idx="86" hasCustomPrompt="1"/>
          </p:nvPr>
        </p:nvSpPr>
        <p:spPr>
          <a:xfrm>
            <a:off x="8165508" y="4131277"/>
            <a:ext cx="3360437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klikk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ikonene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819EE9-EFDB-E0C0-D7FF-EDEA616D82E8}"/>
              </a:ext>
            </a:extLst>
          </p:cNvPr>
          <p:cNvSpPr>
            <a:spLocks noGrp="1"/>
          </p:cNvSpPr>
          <p:nvPr>
            <p:ph sz="quarter" idx="87" hasCustomPrompt="1"/>
          </p:nvPr>
        </p:nvSpPr>
        <p:spPr>
          <a:xfrm>
            <a:off x="674124" y="1883316"/>
            <a:ext cx="3386448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klikk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ikonene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A22CF2D-1783-AD2E-8CD1-2B0DB06ABE22}"/>
              </a:ext>
            </a:extLst>
          </p:cNvPr>
          <p:cNvSpPr>
            <a:spLocks noGrp="1"/>
          </p:cNvSpPr>
          <p:nvPr>
            <p:ph sz="quarter" idx="88" hasCustomPrompt="1"/>
          </p:nvPr>
        </p:nvSpPr>
        <p:spPr>
          <a:xfrm>
            <a:off x="674124" y="4131277"/>
            <a:ext cx="3366965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klikk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ikonene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en-US"/>
          </a:p>
        </p:txBody>
      </p:sp>
      <p:cxnSp>
        <p:nvCxnSpPr>
          <p:cNvPr id="16" name="Rett linje 2">
            <a:extLst>
              <a:ext uri="{FF2B5EF4-FFF2-40B4-BE49-F238E27FC236}">
                <a16:creationId xmlns:a16="http://schemas.microsoft.com/office/drawing/2014/main" id="{04C17301-96E0-F3A3-7079-4F189CE699FC}"/>
              </a:ext>
            </a:extLst>
          </p:cNvPr>
          <p:cNvCxnSpPr>
            <a:cxnSpLocks/>
          </p:cNvCxnSpPr>
          <p:nvPr userDrawn="1"/>
        </p:nvCxnSpPr>
        <p:spPr>
          <a:xfrm>
            <a:off x="7977494" y="1890006"/>
            <a:ext cx="0" cy="4267631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2">
            <a:extLst>
              <a:ext uri="{FF2B5EF4-FFF2-40B4-BE49-F238E27FC236}">
                <a16:creationId xmlns:a16="http://schemas.microsoft.com/office/drawing/2014/main" id="{B41E6BFF-6278-38B2-4749-CD87D564BD99}"/>
              </a:ext>
            </a:extLst>
          </p:cNvPr>
          <p:cNvCxnSpPr>
            <a:cxnSpLocks/>
          </p:cNvCxnSpPr>
          <p:nvPr userDrawn="1"/>
        </p:nvCxnSpPr>
        <p:spPr>
          <a:xfrm>
            <a:off x="4246848" y="1883315"/>
            <a:ext cx="0" cy="4274322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ktangel 18">
            <a:extLst>
              <a:ext uri="{FF2B5EF4-FFF2-40B4-BE49-F238E27FC236}">
                <a16:creationId xmlns:a16="http://schemas.microsoft.com/office/drawing/2014/main" id="{5663A349-A1EC-4546-7CF5-47AF65B5B64B}"/>
              </a:ext>
            </a:extLst>
          </p:cNvPr>
          <p:cNvSpPr/>
          <p:nvPr userDrawn="1"/>
        </p:nvSpPr>
        <p:spPr>
          <a:xfrm>
            <a:off x="12406951" y="0"/>
            <a:ext cx="3095191" cy="5391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Tittel,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BE4FCC23-8218-FF9B-9476-2FC00633EB87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2888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1" userDrawn="1">
          <p15:clr>
            <a:srgbClr val="FBAE40"/>
          </p15:clr>
        </p15:guide>
        <p15:guide id="3" orient="horz" pos="2432" userDrawn="1">
          <p15:clr>
            <a:srgbClr val="FBAE40"/>
          </p15:clr>
        </p15:guide>
        <p15:guide id="4" orient="horz" pos="3884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tekst 1">
            <a:extLst>
              <a:ext uri="{FF2B5EF4-FFF2-40B4-BE49-F238E27FC236}">
                <a16:creationId xmlns:a16="http://schemas.microsoft.com/office/drawing/2014/main" id="{82FC2748-6922-41AD-B0D0-A85D804C35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9075" y="1901599"/>
            <a:ext cx="10843861" cy="4239638"/>
          </a:xfrm>
          <a:prstGeom prst="rect">
            <a:avLst/>
          </a:prstGeom>
          <a:noFill/>
        </p:spPr>
        <p:txBody>
          <a:bodyPr lIns="0" tIns="0" rIns="0" bIns="0" numCol="3" spcCol="360000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>
              <a:defRPr sz="1350">
                <a:solidFill>
                  <a:schemeClr val="tx1"/>
                </a:solidFill>
              </a:defRPr>
            </a:lvl2pPr>
            <a:lvl3pPr>
              <a:defRPr sz="1275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skrive tekst i malen 3 spalter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C7C32EE0-264B-614E-80D6-44509E248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FDA11BB6-B5FE-F04C-A629-B2CCE10820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B46B55-B606-6DBC-EC4E-84FB6DBA2E49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4AEACB32-7381-7842-AB4C-C73663F801B2}" type="datetime1">
              <a:rPr lang="nb-NO" smtClean="0"/>
              <a:t>14.02.2025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26202-4028-6941-2F69-6B4679743D93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DBBCB42-BF13-770E-45B7-CD48DB2F795C}"/>
              </a:ext>
            </a:extLst>
          </p:cNvPr>
          <p:cNvSpPr/>
          <p:nvPr userDrawn="1"/>
        </p:nvSpPr>
        <p:spPr>
          <a:xfrm>
            <a:off x="12406951" y="1"/>
            <a:ext cx="3095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b-NO" sz="1200"/>
              <a:t>Til deg som skriver mye:</a:t>
            </a:r>
          </a:p>
          <a:p>
            <a:pPr lvl="0"/>
            <a:endParaRPr lang="nb-NO" sz="1200"/>
          </a:p>
          <a:p>
            <a:pPr lvl="0"/>
            <a:r>
              <a:rPr lang="nb-NO" sz="1200"/>
              <a:t>Tekstmal 3 spalter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  <a:endParaRPr lang="nb-NO" sz="1200"/>
          </a:p>
          <a:p>
            <a:pPr lvl="0"/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Farger</a:t>
            </a: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 er blå, sort og hvit – følg malen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8307E7D9-A0C9-875B-026A-C7D33DD9AB00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2279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/Agenda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k 41">
            <a:extLst>
              <a:ext uri="{FF2B5EF4-FFF2-40B4-BE49-F238E27FC236}">
                <a16:creationId xmlns:a16="http://schemas.microsoft.com/office/drawing/2014/main" id="{F14AC39D-9E69-0C48-B15A-273B678A95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22" name="Plassholder for tekst 7">
            <a:extLst>
              <a:ext uri="{FF2B5EF4-FFF2-40B4-BE49-F238E27FC236}">
                <a16:creationId xmlns:a16="http://schemas.microsoft.com/office/drawing/2014/main" id="{2E7F2493-F91E-6E42-8078-526C73DDAE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4791E4-AC5C-7E3A-98E8-5214390CA122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82BF932E-36EF-3E4B-9B85-6C02528E9D5B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6FB72-E20D-2AE0-2F01-E258844AFF22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6782CFA4-7001-4710-83D6-FC0CF8A9D500}"/>
              </a:ext>
            </a:extLst>
          </p:cNvPr>
          <p:cNvSpPr/>
          <p:nvPr userDrawn="1"/>
        </p:nvSpPr>
        <p:spPr>
          <a:xfrm>
            <a:off x="12406951" y="21773"/>
            <a:ext cx="4248192" cy="31184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 og agenda med tall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Fyll inn tall i sirklene. Klikk bort sirklene om disse ikke skal brukes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5" name="Plassholder for tekst 4">
            <a:extLst>
              <a:ext uri="{FF2B5EF4-FFF2-40B4-BE49-F238E27FC236}">
                <a16:creationId xmlns:a16="http://schemas.microsoft.com/office/drawing/2014/main" id="{E384B486-8DC6-7F12-3FFE-F8D790CBA36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33943" y="2430463"/>
            <a:ext cx="5273240" cy="38430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•"/>
              <a:defRPr sz="1800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70E026B9-0EF6-EECA-1E4B-325A6EC0B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201" y="1536744"/>
            <a:ext cx="6028656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Innhold/Agenda</a:t>
            </a:r>
          </a:p>
        </p:txBody>
      </p:sp>
    </p:spTree>
    <p:extLst>
      <p:ext uri="{BB962C8B-B14F-4D97-AF65-F5344CB8AC3E}">
        <p14:creationId xmlns:p14="http://schemas.microsoft.com/office/powerpoint/2010/main" val="579248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98" userDrawn="1">
          <p15:clr>
            <a:srgbClr val="FBAE40"/>
          </p15:clr>
        </p15:guide>
        <p15:guide id="2" orient="horz" pos="1531" userDrawn="1">
          <p15:clr>
            <a:srgbClr val="FBAE40"/>
          </p15:clr>
        </p15:guide>
        <p15:guide id="3" orient="horz" pos="2041" userDrawn="1">
          <p15:clr>
            <a:srgbClr val="FBAE40"/>
          </p15:clr>
        </p15:guide>
        <p15:guide id="4" orient="horz" pos="2552" userDrawn="1">
          <p15:clr>
            <a:srgbClr val="FBAE40"/>
          </p15:clr>
        </p15:guide>
        <p15:guide id="5" orient="horz" pos="3572" userDrawn="1">
          <p15:clr>
            <a:srgbClr val="FBAE40"/>
          </p15:clr>
        </p15:guide>
        <p15:guide id="6" orient="horz" pos="3062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">
            <a:extLst>
              <a:ext uri="{FF2B5EF4-FFF2-40B4-BE49-F238E27FC236}">
                <a16:creationId xmlns:a16="http://schemas.microsoft.com/office/drawing/2014/main" id="{D1E8674F-7797-4752-B1E1-D365FE16B890}"/>
              </a:ext>
            </a:extLst>
          </p:cNvPr>
          <p:cNvSpPr/>
          <p:nvPr/>
        </p:nvSpPr>
        <p:spPr>
          <a:xfrm>
            <a:off x="2336224" y="3943453"/>
            <a:ext cx="7519553" cy="177336"/>
          </a:xfrm>
          <a:custGeom>
            <a:avLst/>
            <a:gdLst>
              <a:gd name="connsiteX0" fmla="*/ 0 w 12546000"/>
              <a:gd name="connsiteY0" fmla="*/ 0 h 12698"/>
              <a:gd name="connsiteX1" fmla="*/ 12546000 w 12546000"/>
              <a:gd name="connsiteY1" fmla="*/ 0 h 1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46000" h="12698">
                <a:moveTo>
                  <a:pt x="0" y="0"/>
                </a:moveTo>
                <a:lnTo>
                  <a:pt x="12546000" y="0"/>
                </a:lnTo>
              </a:path>
            </a:pathLst>
          </a:custGeom>
          <a:ln w="25394" cap="flat">
            <a:solidFill>
              <a:srgbClr val="022F57"/>
            </a:solidFill>
            <a:prstDash val="solid"/>
            <a:miter/>
          </a:ln>
        </p:spPr>
        <p:txBody>
          <a:bodyPr rtlCol="0" anchor="ctr"/>
          <a:lstStyle/>
          <a:p>
            <a:endParaRPr lang="nb-NO" sz="1350"/>
          </a:p>
        </p:txBody>
      </p:sp>
      <p:sp>
        <p:nvSpPr>
          <p:cNvPr id="41" name="Line">
            <a:extLst>
              <a:ext uri="{FF2B5EF4-FFF2-40B4-BE49-F238E27FC236}">
                <a16:creationId xmlns:a16="http://schemas.microsoft.com/office/drawing/2014/main" id="{2169A50D-0303-44A0-91D6-D5BFAF49B5D9}"/>
              </a:ext>
            </a:extLst>
          </p:cNvPr>
          <p:cNvSpPr/>
          <p:nvPr/>
        </p:nvSpPr>
        <p:spPr>
          <a:xfrm>
            <a:off x="2336224" y="3943453"/>
            <a:ext cx="7519553" cy="177336"/>
          </a:xfrm>
          <a:custGeom>
            <a:avLst/>
            <a:gdLst>
              <a:gd name="connsiteX0" fmla="*/ 0 w 12546000"/>
              <a:gd name="connsiteY0" fmla="*/ 0 h 12698"/>
              <a:gd name="connsiteX1" fmla="*/ 12546000 w 12546000"/>
              <a:gd name="connsiteY1" fmla="*/ 0 h 1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46000" h="12698">
                <a:moveTo>
                  <a:pt x="0" y="0"/>
                </a:moveTo>
                <a:lnTo>
                  <a:pt x="12546000" y="0"/>
                </a:lnTo>
              </a:path>
            </a:pathLst>
          </a:custGeom>
          <a:ln w="25394" cap="flat">
            <a:solidFill>
              <a:srgbClr val="022F57"/>
            </a:solidFill>
            <a:prstDash val="solid"/>
            <a:miter/>
          </a:ln>
        </p:spPr>
        <p:txBody>
          <a:bodyPr rtlCol="0" anchor="ctr"/>
          <a:lstStyle/>
          <a:p>
            <a:endParaRPr lang="nb-NO" sz="1350"/>
          </a:p>
        </p:txBody>
      </p:sp>
      <p:sp>
        <p:nvSpPr>
          <p:cNvPr id="42" name="VisibleLine">
            <a:extLst>
              <a:ext uri="{FF2B5EF4-FFF2-40B4-BE49-F238E27FC236}">
                <a16:creationId xmlns:a16="http://schemas.microsoft.com/office/drawing/2014/main" id="{5F55ECAD-ACC6-4BFE-8C1C-28FBB14242F1}"/>
              </a:ext>
            </a:extLst>
          </p:cNvPr>
          <p:cNvSpPr/>
          <p:nvPr/>
        </p:nvSpPr>
        <p:spPr>
          <a:xfrm flipV="1">
            <a:off x="726871" y="3884631"/>
            <a:ext cx="10742157" cy="58821"/>
          </a:xfrm>
          <a:custGeom>
            <a:avLst/>
            <a:gdLst>
              <a:gd name="connsiteX0" fmla="*/ 0 w 12546000"/>
              <a:gd name="connsiteY0" fmla="*/ 0 h 12698"/>
              <a:gd name="connsiteX1" fmla="*/ 12546000 w 12546000"/>
              <a:gd name="connsiteY1" fmla="*/ 0 h 1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46000" h="12698">
                <a:moveTo>
                  <a:pt x="0" y="0"/>
                </a:moveTo>
                <a:lnTo>
                  <a:pt x="12546000" y="0"/>
                </a:lnTo>
              </a:path>
            </a:pathLst>
          </a:custGeom>
          <a:ln w="38100" cap="flat">
            <a:solidFill>
              <a:schemeClr val="accent1"/>
            </a:solidFill>
            <a:prstDash val="solid"/>
            <a:round/>
            <a:headEnd type="oval"/>
            <a:tailEnd type="oval"/>
          </a:ln>
        </p:spPr>
        <p:txBody>
          <a:bodyPr rtlCol="0" anchor="ctr"/>
          <a:lstStyle/>
          <a:p>
            <a:endParaRPr lang="nb-NO" sz="1350"/>
          </a:p>
        </p:txBody>
      </p:sp>
      <p:sp>
        <p:nvSpPr>
          <p:cNvPr id="43" name="Content" hidden="1">
            <a:extLst>
              <a:ext uri="{FF2B5EF4-FFF2-40B4-BE49-F238E27FC236}">
                <a16:creationId xmlns:a16="http://schemas.microsoft.com/office/drawing/2014/main" id="{0D4E5082-9C1E-4BDC-A433-80824A133B2D}"/>
              </a:ext>
            </a:extLst>
          </p:cNvPr>
          <p:cNvSpPr txBox="1"/>
          <p:nvPr/>
        </p:nvSpPr>
        <p:spPr>
          <a:xfrm>
            <a:off x="2441889" y="3147205"/>
            <a:ext cx="1760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350" b="1" spc="0" baseline="0">
                <a:solidFill>
                  <a:schemeClr val="accent1"/>
                </a:solidFill>
                <a:latin typeface="Arial"/>
                <a:cs typeface="Arial"/>
                <a:sym typeface="Arial"/>
                <a:rtl val="0"/>
              </a:rPr>
              <a:t>Header</a:t>
            </a:r>
          </a:p>
          <a:p>
            <a:pPr algn="l"/>
            <a:r>
              <a:rPr lang="nb-NO" sz="1050" spc="-9" baseline="0">
                <a:solidFill>
                  <a:schemeClr val="tx2"/>
                </a:solidFill>
                <a:latin typeface="Arial"/>
                <a:cs typeface="Arial"/>
                <a:sym typeface="Arial"/>
                <a:rtl val="0"/>
              </a:rPr>
              <a:t>Tekst</a:t>
            </a:r>
            <a:endParaRPr lang="nb-NO" sz="1050" b="1" spc="0" baseline="0">
              <a:solidFill>
                <a:schemeClr val="tx2"/>
              </a:solidFill>
              <a:latin typeface="Arial"/>
              <a:cs typeface="Arial"/>
              <a:sym typeface="Arial"/>
              <a:rtl val="0"/>
            </a:endParaRPr>
          </a:p>
        </p:txBody>
      </p:sp>
      <p:grpSp>
        <p:nvGrpSpPr>
          <p:cNvPr id="44" name="Point" hidden="1">
            <a:extLst>
              <a:ext uri="{FF2B5EF4-FFF2-40B4-BE49-F238E27FC236}">
                <a16:creationId xmlns:a16="http://schemas.microsoft.com/office/drawing/2014/main" id="{DE5EE939-8344-41D9-BA9B-7A25CC10E5B5}"/>
              </a:ext>
            </a:extLst>
          </p:cNvPr>
          <p:cNvGrpSpPr/>
          <p:nvPr/>
        </p:nvGrpSpPr>
        <p:grpSpPr>
          <a:xfrm>
            <a:off x="2064982" y="3257403"/>
            <a:ext cx="401103" cy="1168187"/>
            <a:chOff x="2740879" y="4372403"/>
            <a:chExt cx="534856" cy="1557583"/>
          </a:xfrm>
        </p:grpSpPr>
        <p:sp>
          <p:nvSpPr>
            <p:cNvPr id="45" name="Frihåndsform: figur 23">
              <a:extLst>
                <a:ext uri="{FF2B5EF4-FFF2-40B4-BE49-F238E27FC236}">
                  <a16:creationId xmlns:a16="http://schemas.microsoft.com/office/drawing/2014/main" id="{B6F0A72B-FC6B-43AC-A62B-4E746B8B6DD7}"/>
                </a:ext>
              </a:extLst>
            </p:cNvPr>
            <p:cNvSpPr/>
            <p:nvPr/>
          </p:nvSpPr>
          <p:spPr>
            <a:xfrm>
              <a:off x="2740879" y="5395131"/>
              <a:ext cx="534856" cy="534855"/>
            </a:xfrm>
            <a:custGeom>
              <a:avLst/>
              <a:gdLst>
                <a:gd name="connsiteX0" fmla="*/ 267291 w 534856"/>
                <a:gd name="connsiteY0" fmla="*/ 534649 h 534855"/>
                <a:gd name="connsiteX1" fmla="*/ 534719 w 534856"/>
                <a:gd name="connsiteY1" fmla="*/ 267221 h 534855"/>
                <a:gd name="connsiteX2" fmla="*/ 267291 w 534856"/>
                <a:gd name="connsiteY2" fmla="*/ -207 h 534855"/>
                <a:gd name="connsiteX3" fmla="*/ -137 w 534856"/>
                <a:gd name="connsiteY3" fmla="*/ 267221 h 534855"/>
                <a:gd name="connsiteX4" fmla="*/ -137 w 534856"/>
                <a:gd name="connsiteY4" fmla="*/ 267348 h 534855"/>
                <a:gd name="connsiteX5" fmla="*/ 265894 w 534856"/>
                <a:gd name="connsiteY5" fmla="*/ 534649 h 534855"/>
                <a:gd name="connsiteX6" fmla="*/ 267291 w 534856"/>
                <a:gd name="connsiteY6" fmla="*/ 534649 h 53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4856" h="534855">
                  <a:moveTo>
                    <a:pt x="267291" y="534649"/>
                  </a:moveTo>
                  <a:cubicBezTo>
                    <a:pt x="414985" y="534649"/>
                    <a:pt x="534719" y="414916"/>
                    <a:pt x="534719" y="267221"/>
                  </a:cubicBezTo>
                  <a:cubicBezTo>
                    <a:pt x="534719" y="119526"/>
                    <a:pt x="414985" y="-207"/>
                    <a:pt x="267291" y="-207"/>
                  </a:cubicBezTo>
                  <a:cubicBezTo>
                    <a:pt x="119596" y="-207"/>
                    <a:pt x="-137" y="119526"/>
                    <a:pt x="-137" y="267221"/>
                  </a:cubicBezTo>
                  <a:cubicBezTo>
                    <a:pt x="-137" y="267259"/>
                    <a:pt x="-137" y="267310"/>
                    <a:pt x="-137" y="267348"/>
                  </a:cubicBezTo>
                  <a:cubicBezTo>
                    <a:pt x="-493" y="414623"/>
                    <a:pt x="118618" y="534293"/>
                    <a:pt x="265894" y="534649"/>
                  </a:cubicBezTo>
                  <a:cubicBezTo>
                    <a:pt x="266364" y="534649"/>
                    <a:pt x="266821" y="534649"/>
                    <a:pt x="267291" y="534649"/>
                  </a:cubicBezTo>
                </a:path>
              </a:pathLst>
            </a:custGeom>
            <a:solidFill>
              <a:srgbClr val="FFFFFF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350"/>
            </a:p>
          </p:txBody>
        </p:sp>
        <p:sp>
          <p:nvSpPr>
            <p:cNvPr id="46" name="Bullet">
              <a:extLst>
                <a:ext uri="{FF2B5EF4-FFF2-40B4-BE49-F238E27FC236}">
                  <a16:creationId xmlns:a16="http://schemas.microsoft.com/office/drawing/2014/main" id="{27001B20-347C-474A-B0AE-705FB3E7FEF1}"/>
                </a:ext>
              </a:extLst>
            </p:cNvPr>
            <p:cNvSpPr/>
            <p:nvPr/>
          </p:nvSpPr>
          <p:spPr>
            <a:xfrm>
              <a:off x="2795610" y="5449988"/>
              <a:ext cx="425395" cy="425395"/>
            </a:xfrm>
            <a:custGeom>
              <a:avLst/>
              <a:gdLst>
                <a:gd name="connsiteX0" fmla="*/ 425396 w 425395"/>
                <a:gd name="connsiteY0" fmla="*/ 212698 h 425395"/>
                <a:gd name="connsiteX1" fmla="*/ 212698 w 425395"/>
                <a:gd name="connsiteY1" fmla="*/ 425396 h 425395"/>
                <a:gd name="connsiteX2" fmla="*/ 0 w 425395"/>
                <a:gd name="connsiteY2" fmla="*/ 212698 h 425395"/>
                <a:gd name="connsiteX3" fmla="*/ 212698 w 425395"/>
                <a:gd name="connsiteY3" fmla="*/ 0 h 425395"/>
                <a:gd name="connsiteX4" fmla="*/ 425396 w 425395"/>
                <a:gd name="connsiteY4" fmla="*/ 212698 h 42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395" h="425395">
                  <a:moveTo>
                    <a:pt x="425396" y="212698"/>
                  </a:moveTo>
                  <a:cubicBezTo>
                    <a:pt x="425396" y="330168"/>
                    <a:pt x="330168" y="425396"/>
                    <a:pt x="212698" y="425396"/>
                  </a:cubicBezTo>
                  <a:cubicBezTo>
                    <a:pt x="95228" y="425396"/>
                    <a:pt x="0" y="330168"/>
                    <a:pt x="0" y="212698"/>
                  </a:cubicBezTo>
                  <a:cubicBezTo>
                    <a:pt x="0" y="95228"/>
                    <a:pt x="95228" y="0"/>
                    <a:pt x="212698" y="0"/>
                  </a:cubicBezTo>
                  <a:cubicBezTo>
                    <a:pt x="330168" y="0"/>
                    <a:pt x="425396" y="95228"/>
                    <a:pt x="425396" y="212698"/>
                  </a:cubicBezTo>
                  <a:close/>
                </a:path>
              </a:pathLst>
            </a:custGeom>
            <a:noFill/>
            <a:ln w="317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nb-NO" sz="12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grpSp>
          <p:nvGrpSpPr>
            <p:cNvPr id="47" name="Connector">
              <a:extLst>
                <a:ext uri="{FF2B5EF4-FFF2-40B4-BE49-F238E27FC236}">
                  <a16:creationId xmlns:a16="http://schemas.microsoft.com/office/drawing/2014/main" id="{4BAACC66-5C25-43B9-9D4A-371783A4978D}"/>
                </a:ext>
              </a:extLst>
            </p:cNvPr>
            <p:cNvGrpSpPr/>
            <p:nvPr/>
          </p:nvGrpSpPr>
          <p:grpSpPr>
            <a:xfrm>
              <a:off x="3008307" y="4372403"/>
              <a:ext cx="213967" cy="939680"/>
              <a:chOff x="3008307" y="4372403"/>
              <a:chExt cx="213967" cy="939680"/>
            </a:xfrm>
          </p:grpSpPr>
          <p:sp>
            <p:nvSpPr>
              <p:cNvPr id="48" name="Frihåndsform: figur 26">
                <a:extLst>
                  <a:ext uri="{FF2B5EF4-FFF2-40B4-BE49-F238E27FC236}">
                    <a16:creationId xmlns:a16="http://schemas.microsoft.com/office/drawing/2014/main" id="{4ED90619-148F-4CD1-9F80-593C6A3BEDA8}"/>
                  </a:ext>
                </a:extLst>
              </p:cNvPr>
              <p:cNvSpPr/>
              <p:nvPr/>
            </p:nvSpPr>
            <p:spPr>
              <a:xfrm>
                <a:off x="3008307" y="4372403"/>
                <a:ext cx="12698" cy="939680"/>
              </a:xfrm>
              <a:custGeom>
                <a:avLst/>
                <a:gdLst>
                  <a:gd name="connsiteX0" fmla="*/ 0 w 12698"/>
                  <a:gd name="connsiteY0" fmla="*/ 939680 h 939680"/>
                  <a:gd name="connsiteX1" fmla="*/ 0 w 12698"/>
                  <a:gd name="connsiteY1" fmla="*/ 0 h 939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8" h="939680">
                    <a:moveTo>
                      <a:pt x="0" y="939680"/>
                    </a:moveTo>
                    <a:lnTo>
                      <a:pt x="0" y="0"/>
                    </a:lnTo>
                  </a:path>
                </a:pathLst>
              </a:custGeom>
              <a:ln w="25400" cap="flat">
                <a:solidFill>
                  <a:schemeClr val="accent1"/>
                </a:solidFill>
                <a:custDash>
                  <a:ds d="222000" sp="222000"/>
                </a:custDash>
                <a:miter/>
              </a:ln>
            </p:spPr>
            <p:txBody>
              <a:bodyPr rtlCol="0" anchor="ctr"/>
              <a:lstStyle/>
              <a:p>
                <a:endParaRPr lang="nb-NO" sz="1350"/>
              </a:p>
            </p:txBody>
          </p:sp>
          <p:sp>
            <p:nvSpPr>
              <p:cNvPr id="49" name="Frihåndsform: figur 27">
                <a:extLst>
                  <a:ext uri="{FF2B5EF4-FFF2-40B4-BE49-F238E27FC236}">
                    <a16:creationId xmlns:a16="http://schemas.microsoft.com/office/drawing/2014/main" id="{1218C74C-771E-4662-B568-3B0710EC8344}"/>
                  </a:ext>
                </a:extLst>
              </p:cNvPr>
              <p:cNvSpPr/>
              <p:nvPr/>
            </p:nvSpPr>
            <p:spPr>
              <a:xfrm>
                <a:off x="3008307" y="4378753"/>
                <a:ext cx="213967" cy="12698"/>
              </a:xfrm>
              <a:custGeom>
                <a:avLst/>
                <a:gdLst>
                  <a:gd name="connsiteX0" fmla="*/ 0 w 213967"/>
                  <a:gd name="connsiteY0" fmla="*/ 0 h 12698"/>
                  <a:gd name="connsiteX1" fmla="*/ 213968 w 213967"/>
                  <a:gd name="connsiteY1" fmla="*/ 0 h 1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3967" h="12698">
                    <a:moveTo>
                      <a:pt x="0" y="0"/>
                    </a:moveTo>
                    <a:lnTo>
                      <a:pt x="213968" y="0"/>
                    </a:lnTo>
                  </a:path>
                </a:pathLst>
              </a:custGeom>
              <a:ln w="25400" cap="flat">
                <a:solidFill>
                  <a:schemeClr val="accent1"/>
                </a:solidFill>
                <a:custDash>
                  <a:ds d="252750" sp="252750"/>
                </a:custDash>
                <a:miter/>
              </a:ln>
            </p:spPr>
            <p:txBody>
              <a:bodyPr rtlCol="0" anchor="ctr"/>
              <a:lstStyle/>
              <a:p>
                <a:endParaRPr lang="nb-NO" sz="1350"/>
              </a:p>
            </p:txBody>
          </p:sp>
        </p:grpSp>
      </p:grpSp>
      <p:sp>
        <p:nvSpPr>
          <p:cNvPr id="18" name="Rektangel 17">
            <a:extLst>
              <a:ext uri="{FF2B5EF4-FFF2-40B4-BE49-F238E27FC236}">
                <a16:creationId xmlns:a16="http://schemas.microsoft.com/office/drawing/2014/main" id="{8C3AD608-237D-4547-BA86-0F1A09EEBCF5}"/>
              </a:ext>
            </a:extLst>
          </p:cNvPr>
          <p:cNvSpPr/>
          <p:nvPr/>
        </p:nvSpPr>
        <p:spPr>
          <a:xfrm>
            <a:off x="12406951" y="1"/>
            <a:ext cx="30951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Tidslinje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Klikk på NHO fanen i menylinjen og trykk på legg til hendelse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Vi gjør oppmerksom på at avstanden justeres automatisk mellom punktene hver gang man legger til en hendelse</a:t>
            </a:r>
          </a:p>
          <a:p>
            <a:pPr marL="214282" marR="0" lvl="0" indent="-214282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Farger</a:t>
            </a: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 er blå, sort og hvit – følg malen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9" name="Tittel 1">
            <a:extLst>
              <a:ext uri="{FF2B5EF4-FFF2-40B4-BE49-F238E27FC236}">
                <a16:creationId xmlns:a16="http://schemas.microsoft.com/office/drawing/2014/main" id="{554BC879-EFF5-5741-8BA4-18FDFAF36A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4" name="Plassholder for tekst 7">
            <a:extLst>
              <a:ext uri="{FF2B5EF4-FFF2-40B4-BE49-F238E27FC236}">
                <a16:creationId xmlns:a16="http://schemas.microsoft.com/office/drawing/2014/main" id="{80366F57-16F4-014B-B219-0F90BE959E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54751D-4839-173C-34CF-050EF31D9AC3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582CC6B5-98A5-754E-8730-8A426B93158A}" type="datetime1">
              <a:rPr lang="nb-NO" smtClean="0"/>
              <a:t>14.02.2025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935D-7E8D-ACD1-4313-02C2F244F179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FE941991-5789-D88B-D5B0-67DA27151744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07431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 med tittel Blå">
    <p:bg>
      <p:bgPr>
        <a:gradFill>
          <a:gsLst>
            <a:gs pos="0">
              <a:schemeClr val="accent1"/>
            </a:gs>
            <a:gs pos="23000">
              <a:schemeClr val="accent3">
                <a:lumMod val="61000"/>
              </a:schemeClr>
            </a:gs>
            <a:gs pos="100000">
              <a:schemeClr val="accent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5E4BE286-EF2C-B23A-7546-BC6B23037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67"/>
            <a:ext cx="12192000" cy="683606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745212-B6AE-4059-977C-7E415DA84C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927" y="2844661"/>
            <a:ext cx="5382073" cy="1154018"/>
          </a:xfrm>
        </p:spPr>
        <p:txBody>
          <a:bodyPr wrap="square" lIns="0" tIns="0" rIns="0" bIns="0" anchor="t">
            <a:noAutofit/>
          </a:bodyPr>
          <a:lstStyle>
            <a:lvl1pPr algn="l">
              <a:defRPr sz="3899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 på skilleark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65F63-6204-4F80-A12E-B2DC21B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25294"/>
            <a:ext cx="2743200" cy="15389"/>
          </a:xfr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DD579C28-6473-D14F-A493-9A753B203924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77C1FE-B68D-4A22-B683-B1F35F7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-125294"/>
            <a:ext cx="41148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81E902-157D-4F4D-881F-39497015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1" y="-125294"/>
            <a:ext cx="27432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FFF9CA55-FC11-467D-8DDB-D7E651F70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F4A6BD47-BD45-2E4E-B8F2-D222DA5EED0D}"/>
              </a:ext>
            </a:extLst>
          </p:cNvPr>
          <p:cNvSpPr/>
          <p:nvPr/>
        </p:nvSpPr>
        <p:spPr>
          <a:xfrm>
            <a:off x="12406951" y="1"/>
            <a:ext cx="3095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Skilleark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>
              <a:solidFill>
                <a:schemeClr val="tx1"/>
              </a:solidFill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</p:spTree>
    <p:extLst>
      <p:ext uri="{BB962C8B-B14F-4D97-AF65-F5344CB8AC3E}">
        <p14:creationId xmlns:p14="http://schemas.microsoft.com/office/powerpoint/2010/main" val="26361329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loverskrift Blå">
    <p:bg>
      <p:bgPr>
        <a:gradFill>
          <a:gsLst>
            <a:gs pos="0">
              <a:schemeClr val="accent1"/>
            </a:gs>
            <a:gs pos="23000">
              <a:schemeClr val="accent3">
                <a:lumMod val="61000"/>
              </a:schemeClr>
            </a:gs>
            <a:gs pos="100000">
              <a:schemeClr val="accent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61E6291-6F7B-C180-C9DD-25AF49E5FE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67"/>
            <a:ext cx="12192000" cy="683606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5B3E9B8-1D9C-431B-9B4E-5CB04C4F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7323" y="3090865"/>
            <a:ext cx="2743200" cy="2852737"/>
          </a:xfrm>
        </p:spPr>
        <p:txBody>
          <a:bodyPr lIns="0" tIns="0" rIns="0" bIns="0" anchor="t">
            <a:noAutofit/>
          </a:bodyPr>
          <a:lstStyle>
            <a:lvl1pPr algn="ctr">
              <a:defRPr sz="14998">
                <a:solidFill>
                  <a:schemeClr val="tx1"/>
                </a:solidFill>
              </a:defRPr>
            </a:lvl1pPr>
          </a:lstStyle>
          <a:p>
            <a:r>
              <a:rPr lang="nb-NO"/>
              <a:t>1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71FF13-CE95-4BFC-BF68-19FE2324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E7476BA8-EB50-824F-8D61-6A2C218B5DB3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A383875-F406-4B15-B89F-F8B68092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50" y="-155425"/>
            <a:ext cx="4114800" cy="1154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911BD57-D3A2-493A-88F3-05B600C1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76175" y="-155425"/>
            <a:ext cx="264293" cy="1154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129854B1-B6ED-4BA7-81A6-A661207E8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859CB3D1-FF12-9844-BF6B-43351556715A}"/>
              </a:ext>
            </a:extLst>
          </p:cNvPr>
          <p:cNvSpPr/>
          <p:nvPr/>
        </p:nvSpPr>
        <p:spPr>
          <a:xfrm>
            <a:off x="12406951" y="1"/>
            <a:ext cx="3095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bg1"/>
                </a:solidFill>
              </a:rPr>
              <a:t>Skilleark med tall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bg1"/>
                </a:solidFill>
                <a:latin typeface="Arial Nova Light" panose="020B0304020202020204" pitchFamily="34" charset="0"/>
              </a:rPr>
              <a:t>Sett inn tallet på skillearket 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bg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</p:spTree>
    <p:extLst>
      <p:ext uri="{BB962C8B-B14F-4D97-AF65-F5344CB8AC3E}">
        <p14:creationId xmlns:p14="http://schemas.microsoft.com/office/powerpoint/2010/main" val="2625363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Utfallende bilde #1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42167A8-DD02-40C9-86C6-66140EE7CD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/>
              <a:t>Klikk på ikonet for å legge til et bilde</a:t>
            </a:r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2FE8B1A-9E09-E14B-9B69-86FDECB0E8AE}"/>
              </a:ext>
            </a:extLst>
          </p:cNvPr>
          <p:cNvSpPr/>
          <p:nvPr/>
        </p:nvSpPr>
        <p:spPr>
          <a:xfrm>
            <a:off x="12406951" y="0"/>
            <a:ext cx="30951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Skilleark med bilde</a:t>
            </a:r>
          </a:p>
          <a:p>
            <a:pPr marL="214282" marR="0" lvl="0" indent="-214282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endParaRPr lang="nb-NO" sz="1200" b="0" i="0"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B0304020202020204" pitchFamily="34" charset="0"/>
              </a:rPr>
              <a:t>På se at bildet er skarpt, unngå å trekke i rammen. Juster bildet med bildeverktøyet slik at det blir riktig.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Trykk på «beskjær og fyll-knappen» for å justere</a:t>
            </a:r>
            <a:endParaRPr lang="nb-NO" sz="1200" b="0" i="0"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B030402020202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Ut i fra om bildet er mørkt eller lyst kan du velge logo som får best synlighet. På mørke bilder benyttes lys logo(negativ), og på lyse bilder ordinær logo. Logovelger finner du i NHO fanen i menylinjen</a:t>
            </a:r>
            <a:endParaRPr lang="nb-NO" sz="1200" b="0" i="0"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>
              <a:solidFill>
                <a:schemeClr val="tx1"/>
              </a:solidFill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6D61B-9811-CFE1-9771-063AFA4D844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216DB17-BC9C-764D-A55B-EC02BFAE8D01}" type="datetime1">
              <a:rPr lang="nb-NO" smtClean="0"/>
              <a:t>14.02.2025</a:t>
            </a:fld>
            <a:endParaRPr lang="nb-NO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7358DF-E94B-930F-0AB1-2EA83730CC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2932859" y="6508337"/>
            <a:ext cx="264293" cy="184666"/>
          </a:xfrm>
          <a:prstGeom prst="rect">
            <a:avLst/>
          </a:prstGeom>
        </p:spPr>
        <p:txBody>
          <a:bodyPr/>
          <a:lstStyle/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logo_hvit" hidden="1">
            <a:extLst>
              <a:ext uri="{FF2B5EF4-FFF2-40B4-BE49-F238E27FC236}">
                <a16:creationId xmlns:a16="http://schemas.microsoft.com/office/drawing/2014/main" id="{ADFAFDD4-0BEB-E217-FEE3-D3473F586C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79" y="295769"/>
            <a:ext cx="869322" cy="205912"/>
          </a:xfrm>
          <a:prstGeom prst="rect">
            <a:avLst/>
          </a:prstGeom>
        </p:spPr>
      </p:pic>
      <p:pic>
        <p:nvPicPr>
          <p:cNvPr id="14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4C0C63B6-C169-9FEB-517B-752E9AF3C5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80" y="295770"/>
            <a:ext cx="862385" cy="205912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7D46500-6E54-E7AA-CB92-0CC504FDD9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982380" y="295770"/>
            <a:ext cx="868085" cy="205912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1410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ende bilde #1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42167A8-DD02-40C9-86C6-66140EE7CD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/>
              <a:t>Klikk på ikonet for å legge til et bilde</a:t>
            </a:r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2FE8B1A-9E09-E14B-9B69-86FDECB0E8AE}"/>
              </a:ext>
            </a:extLst>
          </p:cNvPr>
          <p:cNvSpPr/>
          <p:nvPr/>
        </p:nvSpPr>
        <p:spPr>
          <a:xfrm>
            <a:off x="12406951" y="0"/>
            <a:ext cx="30951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Skilleark med bilde</a:t>
            </a:r>
          </a:p>
          <a:p>
            <a:pPr marL="214282" marR="0" lvl="0" indent="-214282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endParaRPr lang="nb-NO" sz="1200" b="0" i="0"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B0304020202020204" pitchFamily="34" charset="0"/>
              </a:rPr>
              <a:t>På se at bildet er skarpt, unngå å trekke i rammen. Juster bildet med bildeverktøyet slik at det blir riktig.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Trykk på «beskjær og fyll-knappen» for å justere</a:t>
            </a:r>
            <a:endParaRPr lang="nb-NO" sz="1200" b="0" i="0"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B030402020202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Ut i fra om bildet er mørkt eller lyst kan du velge logo som får best synlighet. På mørke bilder benyttes lys logo(negativ), og på lyse bilder ordinær logo. Logovelger finner du i NHO fanen i menylinjen</a:t>
            </a:r>
            <a:endParaRPr lang="nb-NO" sz="1200" b="0" i="0"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>
              <a:solidFill>
                <a:schemeClr val="tx1"/>
              </a:solidFill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EB46781-55E9-A21E-1212-0FE75041F1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65910" y="0"/>
            <a:ext cx="4834881" cy="6858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6D61B-9811-CFE1-9771-063AFA4D844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216DB17-BC9C-764D-A55B-EC02BFAE8D01}" type="datetime1">
              <a:rPr lang="nb-NO" smtClean="0"/>
              <a:t>14.02.2025</a:t>
            </a:fld>
            <a:endParaRPr lang="nb-NO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7358DF-E94B-930F-0AB1-2EA83730CC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2932859" y="6508337"/>
            <a:ext cx="264293" cy="184666"/>
          </a:xfrm>
          <a:prstGeom prst="rect">
            <a:avLst/>
          </a:prstGeom>
        </p:spPr>
        <p:txBody>
          <a:bodyPr/>
          <a:lstStyle/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logo_hvit" hidden="1">
            <a:extLst>
              <a:ext uri="{FF2B5EF4-FFF2-40B4-BE49-F238E27FC236}">
                <a16:creationId xmlns:a16="http://schemas.microsoft.com/office/drawing/2014/main" id="{ADFAFDD4-0BEB-E217-FEE3-D3473F586C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82379" y="295769"/>
            <a:ext cx="869322" cy="205912"/>
          </a:xfrm>
          <a:prstGeom prst="rect">
            <a:avLst/>
          </a:prstGeom>
        </p:spPr>
      </p:pic>
      <p:pic>
        <p:nvPicPr>
          <p:cNvPr id="14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4C0C63B6-C169-9FEB-517B-752E9AF3C5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80" y="295770"/>
            <a:ext cx="862385" cy="205912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7D46500-6E54-E7AA-CB92-0CC504FDD9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982380" y="295770"/>
            <a:ext cx="868085" cy="205912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5722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lide">
    <p:bg>
      <p:bgPr>
        <a:gradFill>
          <a:gsLst>
            <a:gs pos="0">
              <a:schemeClr val="accent1"/>
            </a:gs>
            <a:gs pos="23000">
              <a:schemeClr val="accent3">
                <a:lumMod val="61000"/>
              </a:schemeClr>
            </a:gs>
            <a:gs pos="100000">
              <a:schemeClr val="accent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B1649970-112B-DC94-4D88-21747A97F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67"/>
            <a:ext cx="12192000" cy="6836064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71FF13-CE95-4BFC-BF68-19FE2324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E7476BA8-EB50-824F-8D61-6A2C218B5DB3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A383875-F406-4B15-B89F-F8B68092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50" y="-155425"/>
            <a:ext cx="4114800" cy="1154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911BD57-D3A2-493A-88F3-05B600C1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76175" y="-155425"/>
            <a:ext cx="264293" cy="1154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129854B1-B6ED-4BA7-81A6-A661207E8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859CB3D1-FF12-9844-BF6B-43351556715A}"/>
              </a:ext>
            </a:extLst>
          </p:cNvPr>
          <p:cNvSpPr/>
          <p:nvPr/>
        </p:nvSpPr>
        <p:spPr>
          <a:xfrm>
            <a:off x="12406951" y="1"/>
            <a:ext cx="30951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bg1"/>
                </a:solidFill>
              </a:rPr>
              <a:t>Siste slide</a:t>
            </a:r>
          </a:p>
        </p:txBody>
      </p:sp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6573445F-A9ED-5D3D-E8BB-D134D5E9FA9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38" y="5697538"/>
            <a:ext cx="1576512" cy="53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96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HO Tittellysbilde Mørk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DBD7D948-9F9F-A847-A1CA-660093229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" y="-7332"/>
            <a:ext cx="12190809" cy="6858000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65F63-6204-4F80-A12E-B2DC21B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25294"/>
            <a:ext cx="2743200" cy="15389"/>
          </a:xfr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F730861C-AC39-6E4C-B472-3CDBED9834F6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77C1FE-B68D-4A22-B683-B1F35F7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-125294"/>
            <a:ext cx="41148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81E902-157D-4F4D-881F-39497015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1" y="-125294"/>
            <a:ext cx="27432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8" name="Rektangel 87">
            <a:extLst>
              <a:ext uri="{FF2B5EF4-FFF2-40B4-BE49-F238E27FC236}">
                <a16:creationId xmlns:a16="http://schemas.microsoft.com/office/drawing/2014/main" id="{8086E787-A544-9F45-B79E-B51A27DC24B9}"/>
              </a:ext>
            </a:extLst>
          </p:cNvPr>
          <p:cNvSpPr/>
          <p:nvPr/>
        </p:nvSpPr>
        <p:spPr>
          <a:xfrm>
            <a:off x="12406951" y="1"/>
            <a:ext cx="30951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Forside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 er blå, sort og hvit – følg malen</a:t>
            </a: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6" name="Tittel 1">
            <a:extLst>
              <a:ext uri="{FF2B5EF4-FFF2-40B4-BE49-F238E27FC236}">
                <a16:creationId xmlns:a16="http://schemas.microsoft.com/office/drawing/2014/main" id="{41D158BA-0309-4663-8E6B-677989B50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206" y="2844660"/>
            <a:ext cx="5965620" cy="1298192"/>
          </a:xfrm>
        </p:spPr>
        <p:txBody>
          <a:bodyPr wrap="square" lIns="0" tIns="0" rIns="0" bIns="0" anchor="t">
            <a:noAutofit/>
          </a:bodyPr>
          <a:lstStyle>
            <a:lvl1pPr algn="l">
              <a:defRPr sz="3899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8" name="Plassholder for tekst 4">
            <a:extLst>
              <a:ext uri="{FF2B5EF4-FFF2-40B4-BE49-F238E27FC236}">
                <a16:creationId xmlns:a16="http://schemas.microsoft.com/office/drawing/2014/main" id="{05BA313A-4912-4A30-8A49-7D29055ECB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206" y="5709314"/>
            <a:ext cx="5486421" cy="2077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350" b="0" i="0" u="none" cap="none">
                <a:solidFill>
                  <a:schemeClr val="lt1"/>
                </a:solidFill>
                <a:latin typeface="+mn-lt"/>
              </a:defRPr>
            </a:lvl1pPr>
          </a:lstStyle>
          <a:p>
            <a:pPr lvl="0"/>
            <a:r>
              <a:rPr lang="nb-NO"/>
              <a:t>Navn</a:t>
            </a:r>
          </a:p>
        </p:txBody>
      </p:sp>
      <p:pic>
        <p:nvPicPr>
          <p:cNvPr id="31" name="Grafikk 30">
            <a:extLst>
              <a:ext uri="{FF2B5EF4-FFF2-40B4-BE49-F238E27FC236}">
                <a16:creationId xmlns:a16="http://schemas.microsoft.com/office/drawing/2014/main" id="{56DFA0A8-E7FF-4229-BFBC-DE50DB72F2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pic>
        <p:nvPicPr>
          <p:cNvPr id="32" name="logoen">
            <a:extLst>
              <a:ext uri="{FF2B5EF4-FFF2-40B4-BE49-F238E27FC236}">
                <a16:creationId xmlns:a16="http://schemas.microsoft.com/office/drawing/2014/main" id="{72FD0D96-D812-4488-9BCD-C375D1EB2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4759" y="1250176"/>
            <a:ext cx="1486970" cy="352211"/>
          </a:xfrm>
          <a:prstGeom prst="rect">
            <a:avLst/>
          </a:prstGeom>
        </p:spPr>
      </p:pic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2EFA49C4-F386-C545-BED1-9F317594BF5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206" y="5967857"/>
            <a:ext cx="5486421" cy="2077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350" b="0" i="0" u="none" cap="none">
                <a:solidFill>
                  <a:schemeClr val="lt1"/>
                </a:solidFill>
                <a:latin typeface="+mn-lt"/>
              </a:defRPr>
            </a:lvl1pPr>
          </a:lstStyle>
          <a:p>
            <a:pPr lvl="0"/>
            <a:r>
              <a:rPr lang="nb-NO"/>
              <a:t>Dato</a:t>
            </a:r>
          </a:p>
        </p:txBody>
      </p:sp>
    </p:spTree>
    <p:extLst>
      <p:ext uri="{BB962C8B-B14F-4D97-AF65-F5344CB8AC3E}">
        <p14:creationId xmlns:p14="http://schemas.microsoft.com/office/powerpoint/2010/main" val="86334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786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 med tittel Mørkeblå">
    <p:bg>
      <p:bgPr>
        <a:gradFill>
          <a:gsLst>
            <a:gs pos="0">
              <a:schemeClr val="accent1"/>
            </a:gs>
            <a:gs pos="23000">
              <a:schemeClr val="accent3">
                <a:lumMod val="61000"/>
              </a:schemeClr>
            </a:gs>
            <a:gs pos="100000">
              <a:schemeClr val="accent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1">
            <a:extLst>
              <a:ext uri="{FF2B5EF4-FFF2-40B4-BE49-F238E27FC236}">
                <a16:creationId xmlns:a16="http://schemas.microsoft.com/office/drawing/2014/main" id="{B0200F1F-4D86-2012-34E8-91C8F83FF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" y="-7332"/>
            <a:ext cx="1219080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745212-B6AE-4059-977C-7E415DA84C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927" y="2844661"/>
            <a:ext cx="5382073" cy="1154018"/>
          </a:xfrm>
        </p:spPr>
        <p:txBody>
          <a:bodyPr wrap="square" lIns="0" tIns="0" rIns="0" bIns="0" anchor="t">
            <a:noAutofit/>
          </a:bodyPr>
          <a:lstStyle>
            <a:lvl1pPr algn="l">
              <a:defRPr sz="3899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 på skilleark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65F63-6204-4F80-A12E-B2DC21B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25294"/>
            <a:ext cx="2743200" cy="15389"/>
          </a:xfr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3CDC5EAA-F68D-7047-9BD9-C6111DB15786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77C1FE-B68D-4A22-B683-B1F35F7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-125294"/>
            <a:ext cx="41148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81E902-157D-4F4D-881F-39497015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1" y="-125294"/>
            <a:ext cx="27432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FFF9CA55-FC11-467D-8DDB-D7E651F70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F4A6BD47-BD45-2E4E-B8F2-D222DA5EED0D}"/>
              </a:ext>
            </a:extLst>
          </p:cNvPr>
          <p:cNvSpPr/>
          <p:nvPr/>
        </p:nvSpPr>
        <p:spPr>
          <a:xfrm>
            <a:off x="12406951" y="1"/>
            <a:ext cx="3095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Skilleark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</a:t>
            </a:r>
            <a:endParaRPr lang="nb-NO" sz="1200">
              <a:solidFill>
                <a:schemeClr val="tx1"/>
              </a:solidFill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>
              <a:solidFill>
                <a:schemeClr val="tx1"/>
              </a:solidFill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</p:spTree>
    <p:extLst>
      <p:ext uri="{BB962C8B-B14F-4D97-AF65-F5344CB8AC3E}">
        <p14:creationId xmlns:p14="http://schemas.microsoft.com/office/powerpoint/2010/main" val="32215211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loverskrift Mørkeblå">
    <p:bg>
      <p:bgPr>
        <a:gradFill>
          <a:gsLst>
            <a:gs pos="0">
              <a:schemeClr val="accent1"/>
            </a:gs>
            <a:gs pos="23000">
              <a:schemeClr val="accent3">
                <a:lumMod val="61000"/>
              </a:schemeClr>
            </a:gs>
            <a:gs pos="100000">
              <a:schemeClr val="accent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1">
            <a:extLst>
              <a:ext uri="{FF2B5EF4-FFF2-40B4-BE49-F238E27FC236}">
                <a16:creationId xmlns:a16="http://schemas.microsoft.com/office/drawing/2014/main" id="{66EA3674-CDDA-7F06-652D-47E2CE8960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" y="-7332"/>
            <a:ext cx="1219080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5B3E9B8-1D9C-431B-9B4E-5CB04C4F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7323" y="3090865"/>
            <a:ext cx="2743200" cy="2852737"/>
          </a:xfrm>
        </p:spPr>
        <p:txBody>
          <a:bodyPr lIns="0" tIns="0" rIns="0" bIns="0" anchor="t">
            <a:noAutofit/>
          </a:bodyPr>
          <a:lstStyle>
            <a:lvl1pPr algn="ctr">
              <a:defRPr sz="14998">
                <a:solidFill>
                  <a:schemeClr val="tx1"/>
                </a:solidFill>
              </a:defRPr>
            </a:lvl1pPr>
          </a:lstStyle>
          <a:p>
            <a:r>
              <a:rPr lang="nb-NO"/>
              <a:t>1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71FF13-CE95-4BFC-BF68-19FE2324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AA63CF37-529E-E949-8650-E5F721EA6AFA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A383875-F406-4B15-B89F-F8B68092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50" y="-155425"/>
            <a:ext cx="4114800" cy="1154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911BD57-D3A2-493A-88F3-05B600C1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76175" y="-155425"/>
            <a:ext cx="264293" cy="1154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129854B1-B6ED-4BA7-81A6-A661207E8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859CB3D1-FF12-9844-BF6B-43351556715A}"/>
              </a:ext>
            </a:extLst>
          </p:cNvPr>
          <p:cNvSpPr/>
          <p:nvPr/>
        </p:nvSpPr>
        <p:spPr>
          <a:xfrm>
            <a:off x="12406951" y="1"/>
            <a:ext cx="3095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bg1"/>
                </a:solidFill>
              </a:rPr>
              <a:t>Skilleark med tall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bg1"/>
                </a:solidFill>
                <a:latin typeface="Arial Nova Light" panose="020B0304020202020204" pitchFamily="34" charset="0"/>
              </a:rPr>
              <a:t>Sett inn tallet på skillearket 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bg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</p:spTree>
    <p:extLst>
      <p:ext uri="{BB962C8B-B14F-4D97-AF65-F5344CB8AC3E}">
        <p14:creationId xmlns:p14="http://schemas.microsoft.com/office/powerpoint/2010/main" val="1740782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loverskrift Mørkeblå">
    <p:bg>
      <p:bgPr>
        <a:gradFill>
          <a:gsLst>
            <a:gs pos="0">
              <a:schemeClr val="accent1"/>
            </a:gs>
            <a:gs pos="23000">
              <a:schemeClr val="accent3">
                <a:lumMod val="61000"/>
              </a:schemeClr>
            </a:gs>
            <a:gs pos="100000">
              <a:schemeClr val="accent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1">
            <a:extLst>
              <a:ext uri="{FF2B5EF4-FFF2-40B4-BE49-F238E27FC236}">
                <a16:creationId xmlns:a16="http://schemas.microsoft.com/office/drawing/2014/main" id="{66EA3674-CDDA-7F06-652D-47E2CE8960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32"/>
            <a:ext cx="12190809" cy="6858000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71FF13-CE95-4BFC-BF68-19FE2324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AA63CF37-529E-E949-8650-E5F721EA6AFA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A383875-F406-4B15-B89F-F8B68092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50" y="-155425"/>
            <a:ext cx="4114800" cy="1154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911BD57-D3A2-493A-88F3-05B600C1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76175" y="-155425"/>
            <a:ext cx="264293" cy="1154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129854B1-B6ED-4BA7-81A6-A661207E8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859CB3D1-FF12-9844-BF6B-43351556715A}"/>
              </a:ext>
            </a:extLst>
          </p:cNvPr>
          <p:cNvSpPr/>
          <p:nvPr/>
        </p:nvSpPr>
        <p:spPr>
          <a:xfrm>
            <a:off x="12406951" y="1"/>
            <a:ext cx="3095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bg1"/>
                </a:solidFill>
              </a:rPr>
              <a:t>Skilleark med tall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bg1"/>
                </a:solidFill>
                <a:latin typeface="Arial Nova Light" panose="020B0304020202020204" pitchFamily="34" charset="0"/>
              </a:rPr>
              <a:t>Sett inn tallet på skillearket 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bg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  <p:pic>
        <p:nvPicPr>
          <p:cNvPr id="9" name="Bilde 8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298CA232-E750-E960-975A-F35A89959B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38" y="5697538"/>
            <a:ext cx="1576512" cy="53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57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Agenda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3EC46F18-9725-C54A-8A2D-3E00CFD5432A}" type="datetime1">
              <a:rPr lang="nb-NO" smtClean="0"/>
              <a:t>14.02.2025</a:t>
            </a:fld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C1671B6-BC5F-9171-6E3F-41E49FF199D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001000" y="0"/>
            <a:ext cx="4191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/>
              <a:t>Klikk på ikonet for å legge til et bilde</a:t>
            </a:r>
            <a:endParaRPr lang="nb-NO"/>
          </a:p>
        </p:txBody>
      </p:sp>
      <p:sp>
        <p:nvSpPr>
          <p:cNvPr id="17" name="Plassholder for tekst 7">
            <a:extLst>
              <a:ext uri="{FF2B5EF4-FFF2-40B4-BE49-F238E27FC236}">
                <a16:creationId xmlns:a16="http://schemas.microsoft.com/office/drawing/2014/main" id="{7A29B79D-F676-79F4-8169-32152D1AC7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5957200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FF5316BF-5CD1-8EBB-97EA-405C9902037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674123" y="6479747"/>
            <a:ext cx="5961772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pic>
        <p:nvPicPr>
          <p:cNvPr id="15" name="logo_hvit" hidden="1">
            <a:extLst>
              <a:ext uri="{FF2B5EF4-FFF2-40B4-BE49-F238E27FC236}">
                <a16:creationId xmlns:a16="http://schemas.microsoft.com/office/drawing/2014/main" id="{9F7721DE-9A06-CA51-C1B5-FF833ABFF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79" y="295769"/>
            <a:ext cx="869322" cy="205912"/>
          </a:xfrm>
          <a:prstGeom prst="rect">
            <a:avLst/>
          </a:prstGeom>
        </p:spPr>
      </p:pic>
      <p:pic>
        <p:nvPicPr>
          <p:cNvPr id="19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DF58CE79-95DF-D961-D3AB-D3EF45C742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80" y="295770"/>
            <a:ext cx="862385" cy="205912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F32E272-EDD6-DE1D-3B7D-DA14C1EC4F5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0"/>
            <a:ext cx="868085" cy="205912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CCC837-54B2-54D7-F944-F53D90EB05DB}"/>
              </a:ext>
            </a:extLst>
          </p:cNvPr>
          <p:cNvSpPr/>
          <p:nvPr userDrawn="1"/>
        </p:nvSpPr>
        <p:spPr>
          <a:xfrm>
            <a:off x="12406951" y="21773"/>
            <a:ext cx="4248192" cy="57756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Innhold/Agenda og bilde eller farget felt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4D16BB39-3AA2-4F9F-B7B7-0D0746A8C3A1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B2EEDA6-CA05-34BA-BCA5-090FB14CD24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33943" y="2430463"/>
            <a:ext cx="5273240" cy="38430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•"/>
              <a:defRPr sz="1800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41F9335C-EBE4-9742-DD68-BA341260D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201" y="1536744"/>
            <a:ext cx="6028656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Innhold/Agenda</a:t>
            </a:r>
          </a:p>
        </p:txBody>
      </p:sp>
    </p:spTree>
    <p:extLst>
      <p:ext uri="{BB962C8B-B14F-4D97-AF65-F5344CB8AC3E}">
        <p14:creationId xmlns:p14="http://schemas.microsoft.com/office/powerpoint/2010/main" val="3061509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42" userDrawn="1">
          <p15:clr>
            <a:srgbClr val="FBAE40"/>
          </p15:clr>
        </p15:guide>
        <p15:guide id="3" orient="horz" pos="1389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HO Tittellysbilde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65F63-6204-4F80-A12E-B2DC21B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27853"/>
            <a:ext cx="2743200" cy="20512"/>
          </a:xfrm>
        </p:spPr>
        <p:txBody>
          <a:bodyPr lIns="0" tIns="0" rIns="0" bIns="0">
            <a:spAutoFit/>
          </a:bodyPr>
          <a:lstStyle>
            <a:lvl1pPr>
              <a:defRPr sz="133"/>
            </a:lvl1pPr>
          </a:lstStyle>
          <a:p>
            <a:fld id="{8EEE83E6-0EFF-F146-97D4-266717B41D0E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77C1FE-B68D-4A22-B683-B1F35F7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-127853"/>
            <a:ext cx="4114800" cy="2051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33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81E902-157D-4F4D-881F-39497015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1" y="-127853"/>
            <a:ext cx="2743200" cy="2051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33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8" name="Rektangel 87">
            <a:extLst>
              <a:ext uri="{FF2B5EF4-FFF2-40B4-BE49-F238E27FC236}">
                <a16:creationId xmlns:a16="http://schemas.microsoft.com/office/drawing/2014/main" id="{8086E787-A544-9F45-B79E-B51A27DC24B9}"/>
              </a:ext>
            </a:extLst>
          </p:cNvPr>
          <p:cNvSpPr/>
          <p:nvPr/>
        </p:nvSpPr>
        <p:spPr>
          <a:xfrm>
            <a:off x="12406952" y="2"/>
            <a:ext cx="30951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Forside 1</a:t>
            </a:r>
          </a:p>
          <a:p>
            <a:pPr marL="171359" indent="-171359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359" indent="-171359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 er blå, sort og hvit – følg malen</a:t>
            </a:r>
          </a:p>
          <a:p>
            <a:pPr marL="214169" indent="-214169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6" name="Tittel 1">
            <a:extLst>
              <a:ext uri="{FF2B5EF4-FFF2-40B4-BE49-F238E27FC236}">
                <a16:creationId xmlns:a16="http://schemas.microsoft.com/office/drawing/2014/main" id="{41D158BA-0309-4663-8E6B-677989B50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048" y="2844662"/>
            <a:ext cx="5961011" cy="1250102"/>
          </a:xfrm>
        </p:spPr>
        <p:txBody>
          <a:bodyPr wrap="square" lIns="0" tIns="0" rIns="0" bIns="0" anchor="t">
            <a:noAutofit/>
          </a:bodyPr>
          <a:lstStyle>
            <a:lvl1pPr algn="l">
              <a:defRPr sz="3897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8" name="Plassholder for tekst 4">
            <a:extLst>
              <a:ext uri="{FF2B5EF4-FFF2-40B4-BE49-F238E27FC236}">
                <a16:creationId xmlns:a16="http://schemas.microsoft.com/office/drawing/2014/main" id="{05BA313A-4912-4A30-8A49-7D29055ECB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207" y="5709315"/>
            <a:ext cx="5486421" cy="2077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349" b="0" i="0" u="none" cap="none">
                <a:solidFill>
                  <a:schemeClr val="lt1"/>
                </a:solidFill>
                <a:latin typeface="+mn-lt"/>
              </a:defRPr>
            </a:lvl1pPr>
          </a:lstStyle>
          <a:p>
            <a:pPr lvl="0"/>
            <a:r>
              <a:rPr lang="nb-NO"/>
              <a:t>Navn</a:t>
            </a:r>
          </a:p>
        </p:txBody>
      </p:sp>
      <p:pic>
        <p:nvPicPr>
          <p:cNvPr id="31" name="Grafikk 30">
            <a:extLst>
              <a:ext uri="{FF2B5EF4-FFF2-40B4-BE49-F238E27FC236}">
                <a16:creationId xmlns:a16="http://schemas.microsoft.com/office/drawing/2014/main" id="{56DFA0A8-E7FF-4229-BFBC-DE50DB72F2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91" r="42148" b="7164"/>
          <a:stretch/>
        </p:blipFill>
        <p:spPr>
          <a:xfrm>
            <a:off x="7365911" y="0"/>
            <a:ext cx="4826091" cy="6858000"/>
          </a:xfrm>
          <a:prstGeom prst="rect">
            <a:avLst/>
          </a:prstGeom>
        </p:spPr>
      </p:pic>
      <p:pic>
        <p:nvPicPr>
          <p:cNvPr id="32" name="logoen">
            <a:extLst>
              <a:ext uri="{FF2B5EF4-FFF2-40B4-BE49-F238E27FC236}">
                <a16:creationId xmlns:a16="http://schemas.microsoft.com/office/drawing/2014/main" id="{72FD0D96-D812-4488-9BCD-C375D1EB2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4761" y="1250177"/>
            <a:ext cx="1486969" cy="352211"/>
          </a:xfrm>
          <a:prstGeom prst="rect">
            <a:avLst/>
          </a:prstGeom>
        </p:spPr>
      </p:pic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2EFA49C4-F386-C545-BED1-9F317594BF5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207" y="5967858"/>
            <a:ext cx="5486421" cy="2077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349" b="0" i="0" u="none" cap="none">
                <a:solidFill>
                  <a:schemeClr val="lt1"/>
                </a:solidFill>
                <a:latin typeface="+mn-lt"/>
              </a:defRPr>
            </a:lvl1pPr>
          </a:lstStyle>
          <a:p>
            <a:pPr lvl="0"/>
            <a:r>
              <a:rPr lang="nb-NO"/>
              <a:t>Dato</a:t>
            </a:r>
          </a:p>
        </p:txBody>
      </p:sp>
    </p:spTree>
    <p:extLst>
      <p:ext uri="{BB962C8B-B14F-4D97-AF65-F5344CB8AC3E}">
        <p14:creationId xmlns:p14="http://schemas.microsoft.com/office/powerpoint/2010/main" val="1436235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786">
          <p15:clr>
            <a:srgbClr val="FBAE40"/>
          </p15:clr>
        </p15:guide>
        <p15:guide id="2" orient="horz" pos="1003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_bilde_3_Mø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531C5F-56F2-49EC-8321-7D2B0A84AB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12192000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49"/>
              <a:t>               Velg heldekkende bilde via «Sett inn» -&gt; «Bilde»  NB! Husk riktig valg av logo-farge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5745212-B6AE-4059-977C-7E415DA84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184" y="2897417"/>
            <a:ext cx="5960873" cy="1154018"/>
          </a:xfrm>
        </p:spPr>
        <p:txBody>
          <a:bodyPr wrap="square" lIns="0" tIns="0" rIns="0" bIns="0" anchor="t">
            <a:noAutofit/>
          </a:bodyPr>
          <a:lstStyle>
            <a:lvl1pPr algn="l">
              <a:defRPr sz="3897">
                <a:solidFill>
                  <a:srgbClr val="182F4E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65F63-6204-4F80-A12E-B2DC21B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27853"/>
            <a:ext cx="2743200" cy="20512"/>
          </a:xfrm>
        </p:spPr>
        <p:txBody>
          <a:bodyPr lIns="0" tIns="0" rIns="0" bIns="0">
            <a:spAutoFit/>
          </a:bodyPr>
          <a:lstStyle>
            <a:lvl1pPr>
              <a:defRPr sz="133"/>
            </a:lvl1pPr>
          </a:lstStyle>
          <a:p>
            <a:fld id="{556E2A9D-ED06-D345-A52C-46E3EADB13C8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77C1FE-B68D-4A22-B683-B1F35F7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-127853"/>
            <a:ext cx="4114800" cy="2051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33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81E902-157D-4F4D-881F-39497015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1" y="-127853"/>
            <a:ext cx="2743200" cy="2051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33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96622CD-E3D8-48B7-9180-B57DC926E6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5911" y="0"/>
            <a:ext cx="4826091" cy="6858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172A54F7-FC58-4ADF-B4C5-C2CEEBCE5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154" y="1229816"/>
            <a:ext cx="1486969" cy="352211"/>
          </a:xfrm>
          <a:prstGeom prst="rect">
            <a:avLst/>
          </a:prstGeom>
        </p:spPr>
      </p:pic>
      <p:pic>
        <p:nvPicPr>
          <p:cNvPr id="7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8F2DD883-91F1-F4B8-F419-73EEA74FFF4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57" y="1229816"/>
            <a:ext cx="1475100" cy="352211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5D5250-8C21-F349-B18C-B5A1C7328928}"/>
              </a:ext>
            </a:extLst>
          </p:cNvPr>
          <p:cNvSpPr txBox="1"/>
          <p:nvPr/>
        </p:nvSpPr>
        <p:spPr>
          <a:xfrm>
            <a:off x="12332345" y="1"/>
            <a:ext cx="2614900" cy="337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Forside med et lyst bilde</a:t>
            </a:r>
          </a:p>
          <a:p>
            <a:pPr marL="171359" indent="-171359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linjer. </a:t>
            </a:r>
          </a:p>
          <a:p>
            <a:pPr marL="171359" indent="-171359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Til bruk av et lyst bakgrunnsbilde. Husk at logo og tekst skal stå tydelig. Se alternativ mal ved et mørkt bakgrunnsbilde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justere bildet trykk på «beskjær og fyll-knappen». Unngå å strekke bildet</a:t>
            </a:r>
          </a:p>
          <a:p>
            <a:pPr marL="214169" marR="0" lvl="0" indent="-21416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14169" marR="0" lvl="0" indent="-21416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169" indent="-214169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200" b="0" i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316448D1-4787-3042-B4F6-8E71FB4A48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047" y="5709315"/>
            <a:ext cx="5486421" cy="2077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349" b="0" i="0" u="none" cap="none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Navn</a:t>
            </a:r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B5223676-906D-8C4D-9FA6-64737258EF5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047" y="5967858"/>
            <a:ext cx="5486421" cy="2077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349" b="0" i="0" u="none" cap="none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Dato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E6436189-3FC7-F3E1-053D-E0B7062DB57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6504" y="1242797"/>
            <a:ext cx="1486969" cy="352712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6707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59">
          <p15:clr>
            <a:srgbClr val="FBAE40"/>
          </p15:clr>
        </p15:guide>
        <p15:guide id="3" orient="horz" pos="3589">
          <p15:clr>
            <a:srgbClr val="FBAE40"/>
          </p15:clr>
        </p15:guide>
        <p15:guide id="4" pos="421">
          <p15:clr>
            <a:srgbClr val="FBAE40"/>
          </p15:clr>
        </p15:guide>
        <p15:guide id="5" orient="horz" pos="1820">
          <p15:clr>
            <a:srgbClr val="FBAE40"/>
          </p15:clr>
        </p15:guide>
        <p15:guide id="6" orient="horz" pos="1003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_bilde_3_Ly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531C5F-56F2-49EC-8321-7D2B0A84AB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03735" y="-1"/>
            <a:ext cx="12295737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49"/>
              <a:t>                  Velg heldekkende bilde via «Sett inn» -&gt; «Bilde»  NB! Husk riktig valg av logo-farge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5745212-B6AE-4059-977C-7E415DA84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022" y="2897417"/>
            <a:ext cx="5960873" cy="1154018"/>
          </a:xfrm>
        </p:spPr>
        <p:txBody>
          <a:bodyPr wrap="square" lIns="0" tIns="0" rIns="0" bIns="0" anchor="t">
            <a:noAutofit/>
          </a:bodyPr>
          <a:lstStyle>
            <a:lvl1pPr algn="l">
              <a:defRPr sz="3897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65F63-6204-4F80-A12E-B2DC21B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27853"/>
            <a:ext cx="2743200" cy="20512"/>
          </a:xfrm>
        </p:spPr>
        <p:txBody>
          <a:bodyPr lIns="0" tIns="0" rIns="0" bIns="0">
            <a:spAutoFit/>
          </a:bodyPr>
          <a:lstStyle>
            <a:lvl1pPr>
              <a:defRPr sz="133"/>
            </a:lvl1pPr>
          </a:lstStyle>
          <a:p>
            <a:fld id="{A2721AFF-6BD6-474D-88F2-F677AC301F58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77C1FE-B68D-4A22-B683-B1F35F7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-127853"/>
            <a:ext cx="4114800" cy="2051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33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81E902-157D-4F4D-881F-39497015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1" y="-127853"/>
            <a:ext cx="2743200" cy="2051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33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96622CD-E3D8-48B7-9180-B57DC926E6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5912" y="0"/>
            <a:ext cx="4834881" cy="6858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8E957766-7DB1-400A-839E-1D2B6E76D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951" y="1229816"/>
            <a:ext cx="1484855" cy="352211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172A54F7-FC58-4ADF-B4C5-C2CEEBCE5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3953" y="1229816"/>
            <a:ext cx="1486969" cy="352211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5D5250-8C21-F349-B18C-B5A1C7328928}"/>
              </a:ext>
            </a:extLst>
          </p:cNvPr>
          <p:cNvSpPr txBox="1"/>
          <p:nvPr/>
        </p:nvSpPr>
        <p:spPr>
          <a:xfrm>
            <a:off x="12332345" y="1"/>
            <a:ext cx="2614900" cy="3189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Forside med et mørkt bilde</a:t>
            </a:r>
          </a:p>
          <a:p>
            <a:pPr marL="171359" indent="-171359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359" indent="-171359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Til bruk av et mørkt bakgrunnsbilde. Husk at logo og tekst skal stå tydelig. Se alternativ mal ved et lyst bakgrunnsbilde</a:t>
            </a:r>
          </a:p>
          <a:p>
            <a:pPr marL="171359" indent="-171359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justere bildet trykk på «beskjær og fyll-knappen». Unngå å strekke bildet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>
              <a:solidFill>
                <a:schemeClr val="tx1"/>
              </a:solidFill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14169" indent="-214169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200" b="0" i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Plassholder for tekst 4">
            <a:extLst>
              <a:ext uri="{FF2B5EF4-FFF2-40B4-BE49-F238E27FC236}">
                <a16:creationId xmlns:a16="http://schemas.microsoft.com/office/drawing/2014/main" id="{CA658276-873B-F84C-ADBD-FA5D484E6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4887" y="5944674"/>
            <a:ext cx="5486421" cy="18466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/>
              <a:t>Dato</a:t>
            </a:r>
          </a:p>
        </p:txBody>
      </p:sp>
      <p:sp>
        <p:nvSpPr>
          <p:cNvPr id="17" name="Undertittel 2">
            <a:extLst>
              <a:ext uri="{FF2B5EF4-FFF2-40B4-BE49-F238E27FC236}">
                <a16:creationId xmlns:a16="http://schemas.microsoft.com/office/drawing/2014/main" id="{74718F68-F0A3-A143-ADF5-0C9A2FB9D7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5021" y="5699123"/>
            <a:ext cx="5486287" cy="184330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6882" indent="0" algn="ctr">
              <a:buNone/>
              <a:defRPr sz="1999"/>
            </a:lvl2pPr>
            <a:lvl3pPr marL="913766" indent="0" algn="ctr">
              <a:buNone/>
              <a:defRPr sz="1799"/>
            </a:lvl3pPr>
            <a:lvl4pPr marL="1370648" indent="0" algn="ctr">
              <a:buNone/>
              <a:defRPr sz="1599"/>
            </a:lvl4pPr>
            <a:lvl5pPr marL="1827530" indent="0" algn="ctr">
              <a:buNone/>
              <a:defRPr sz="1599"/>
            </a:lvl5pPr>
            <a:lvl6pPr marL="2284413" indent="0" algn="ctr">
              <a:buNone/>
              <a:defRPr sz="1599"/>
            </a:lvl6pPr>
            <a:lvl7pPr marL="2741295" indent="0" algn="ctr">
              <a:buNone/>
              <a:defRPr sz="1599"/>
            </a:lvl7pPr>
            <a:lvl8pPr marL="3198178" indent="0" algn="ctr">
              <a:buNone/>
              <a:defRPr sz="1599"/>
            </a:lvl8pPr>
            <a:lvl9pPr marL="3655061" indent="0" algn="ctr">
              <a:buNone/>
              <a:defRPr sz="1599"/>
            </a:lvl9pPr>
          </a:lstStyle>
          <a:p>
            <a:r>
              <a:rPr lang="nb-NO"/>
              <a:t>Navn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B9002-45B5-44EE-C164-123CB5018F5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3951" y="1229816"/>
            <a:ext cx="1484855" cy="352211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859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42">
          <p15:clr>
            <a:srgbClr val="FBAE40"/>
          </p15:clr>
        </p15:guide>
        <p15:guide id="4" pos="421">
          <p15:clr>
            <a:srgbClr val="FBAE40"/>
          </p15:clr>
        </p15:guide>
        <p15:guide id="5" orient="horz" pos="3589">
          <p15:clr>
            <a:srgbClr val="FBAE40"/>
          </p15:clr>
        </p15:guide>
        <p15:guide id="6" orient="horz" pos="1820">
          <p15:clr>
            <a:srgbClr val="FBAE40"/>
          </p15:clr>
        </p15:guide>
        <p15:guide id="7" orient="horz" pos="1003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te bilde og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k 11">
            <a:extLst>
              <a:ext uri="{FF2B5EF4-FFF2-40B4-BE49-F238E27FC236}">
                <a16:creationId xmlns:a16="http://schemas.microsoft.com/office/drawing/2014/main" id="{1720EDD4-FA61-4366-825E-A527E003A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1" y="0"/>
            <a:ext cx="4826091" cy="6858000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5860E71F-A1C4-024A-84B0-CC62EFEB1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021" y="2903846"/>
            <a:ext cx="4679195" cy="1153970"/>
          </a:xfrm>
        </p:spPr>
        <p:txBody>
          <a:bodyPr wrap="square" lIns="0" tIns="0" rIns="0" bIns="0" anchor="t">
            <a:noAutofit/>
          </a:bodyPr>
          <a:lstStyle>
            <a:lvl1pPr algn="l">
              <a:defRPr sz="3599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871863EF-A06D-7842-A302-169F4593FC68}"/>
              </a:ext>
            </a:extLst>
          </p:cNvPr>
          <p:cNvSpPr/>
          <p:nvPr/>
        </p:nvSpPr>
        <p:spPr>
          <a:xfrm>
            <a:off x="12397293" y="3"/>
            <a:ext cx="3095191" cy="3871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Innledende slide </a:t>
            </a:r>
          </a:p>
          <a:p>
            <a:pPr marL="171359" indent="-171359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</a:t>
            </a:r>
          </a:p>
          <a:p>
            <a:pPr marL="171359" indent="-171359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 er blå, sort og hvit – følg malen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B030402020202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1" i="0">
                <a:latin typeface="Arial Nova Light" panose="020B0304020202020204" pitchFamily="34" charset="0"/>
              </a:rPr>
              <a:t>Bilde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B030402020202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B030402020202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B030402020202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B030402020202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2587FC7-9DEB-6C43-A7BF-21229841DE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314" y="1260338"/>
            <a:ext cx="1484855" cy="35221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49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5" name="Plassholder for bilde 23">
            <a:extLst>
              <a:ext uri="{FF2B5EF4-FFF2-40B4-BE49-F238E27FC236}">
                <a16:creationId xmlns:a16="http://schemas.microsoft.com/office/drawing/2014/main" id="{3CE89F4C-35D7-4927-B1DD-2A8D87A563DB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5826350" y="2213373"/>
            <a:ext cx="5690631" cy="3478365"/>
          </a:xfrm>
          <a:prstGeom prst="roundRect">
            <a:avLst>
              <a:gd name="adj" fmla="val 2865"/>
            </a:avLst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noAutofit/>
          </a:bodyPr>
          <a:lstStyle>
            <a:lvl1pPr marL="214169" marR="0" indent="-214169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2CB237-A640-34CB-8AAB-8CC47FE6A9DE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9A2E4B5E-B919-7E49-B2D2-8EE3E6E11221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A43ED-4528-64A6-F961-7E47F2A190A0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7539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21">
          <p15:clr>
            <a:srgbClr val="FBAE40"/>
          </p15:clr>
        </p15:guide>
        <p15:guide id="3" orient="horz" pos="4082">
          <p15:clr>
            <a:srgbClr val="FBAE40"/>
          </p15:clr>
        </p15:guide>
        <p15:guide id="6" orient="horz" pos="1820">
          <p15:clr>
            <a:srgbClr val="FBAE40"/>
          </p15:clr>
        </p15:guide>
        <p15:guide id="7" orient="horz" pos="102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negativ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ihåndsform: figur 7">
            <a:extLst>
              <a:ext uri="{FF2B5EF4-FFF2-40B4-BE49-F238E27FC236}">
                <a16:creationId xmlns:a16="http://schemas.microsoft.com/office/drawing/2014/main" id="{7542F876-BD9F-7D40-BD1E-650597D01336}"/>
              </a:ext>
            </a:extLst>
          </p:cNvPr>
          <p:cNvSpPr/>
          <p:nvPr/>
        </p:nvSpPr>
        <p:spPr>
          <a:xfrm>
            <a:off x="2" y="1"/>
            <a:ext cx="8011119" cy="6883004"/>
          </a:xfrm>
          <a:custGeom>
            <a:avLst/>
            <a:gdLst>
              <a:gd name="connsiteX0" fmla="*/ 0 w 10682536"/>
              <a:gd name="connsiteY0" fmla="*/ 0 h 9177338"/>
              <a:gd name="connsiteX1" fmla="*/ 9329058 w 10682536"/>
              <a:gd name="connsiteY1" fmla="*/ 0 h 9177338"/>
              <a:gd name="connsiteX2" fmla="*/ 9527730 w 10682536"/>
              <a:gd name="connsiteY2" fmla="*/ 0 h 9177338"/>
              <a:gd name="connsiteX3" fmla="*/ 10682536 w 10682536"/>
              <a:gd name="connsiteY3" fmla="*/ 0 h 9177338"/>
              <a:gd name="connsiteX4" fmla="*/ 10682536 w 10682536"/>
              <a:gd name="connsiteY4" fmla="*/ 2504017 h 9177338"/>
              <a:gd name="connsiteX5" fmla="*/ 10682536 w 10682536"/>
              <a:gd name="connsiteY5" fmla="*/ 2688771 h 9177338"/>
              <a:gd name="connsiteX6" fmla="*/ 10682536 w 10682536"/>
              <a:gd name="connsiteY6" fmla="*/ 5399617 h 9177338"/>
              <a:gd name="connsiteX7" fmla="*/ 10676831 w 10682536"/>
              <a:gd name="connsiteY7" fmla="*/ 5399617 h 9177338"/>
              <a:gd name="connsiteX8" fmla="*/ 10676831 w 10682536"/>
              <a:gd name="connsiteY8" fmla="*/ 5423668 h 9177338"/>
              <a:gd name="connsiteX9" fmla="*/ 10653632 w 10682536"/>
              <a:gd name="connsiteY9" fmla="*/ 5423668 h 9177338"/>
              <a:gd name="connsiteX10" fmla="*/ 10653632 w 10682536"/>
              <a:gd name="connsiteY10" fmla="*/ 5467350 h 9177338"/>
              <a:gd name="connsiteX11" fmla="*/ 10652356 w 10682536"/>
              <a:gd name="connsiteY11" fmla="*/ 5467350 h 9177338"/>
              <a:gd name="connsiteX12" fmla="*/ 10652356 w 10682536"/>
              <a:gd name="connsiteY12" fmla="*/ 5485580 h 9177338"/>
              <a:gd name="connsiteX13" fmla="*/ 10610850 w 10682536"/>
              <a:gd name="connsiteY13" fmla="*/ 5485580 h 9177338"/>
              <a:gd name="connsiteX14" fmla="*/ 10610850 w 10682536"/>
              <a:gd name="connsiteY14" fmla="*/ 5581650 h 9177338"/>
              <a:gd name="connsiteX15" fmla="*/ 10572584 w 10682536"/>
              <a:gd name="connsiteY15" fmla="*/ 5581650 h 9177338"/>
              <a:gd name="connsiteX16" fmla="*/ 10572584 w 10682536"/>
              <a:gd name="connsiteY16" fmla="*/ 5584564 h 9177338"/>
              <a:gd name="connsiteX17" fmla="*/ 10577820 w 10682536"/>
              <a:gd name="connsiteY17" fmla="*/ 5584692 h 9177338"/>
              <a:gd name="connsiteX18" fmla="*/ 10572584 w 10682536"/>
              <a:gd name="connsiteY18" fmla="*/ 5593151 h 9177338"/>
              <a:gd name="connsiteX19" fmla="*/ 10572584 w 10682536"/>
              <a:gd name="connsiteY19" fmla="*/ 5593266 h 9177338"/>
              <a:gd name="connsiteX20" fmla="*/ 10572513 w 10682536"/>
              <a:gd name="connsiteY20" fmla="*/ 5593266 h 9177338"/>
              <a:gd name="connsiteX21" fmla="*/ 10332083 w 10682536"/>
              <a:gd name="connsiteY21" fmla="*/ 5981700 h 9177338"/>
              <a:gd name="connsiteX22" fmla="*/ 9963148 w 10682536"/>
              <a:gd name="connsiteY22" fmla="*/ 6883400 h 9177338"/>
              <a:gd name="connsiteX23" fmla="*/ 9838530 w 10682536"/>
              <a:gd name="connsiteY23" fmla="*/ 7588250 h 9177338"/>
              <a:gd name="connsiteX24" fmla="*/ 9874249 w 10682536"/>
              <a:gd name="connsiteY24" fmla="*/ 8115300 h 9177338"/>
              <a:gd name="connsiteX25" fmla="*/ 10083799 w 10682536"/>
              <a:gd name="connsiteY25" fmla="*/ 8686800 h 9177338"/>
              <a:gd name="connsiteX26" fmla="*/ 10325099 w 10682536"/>
              <a:gd name="connsiteY26" fmla="*/ 9017000 h 9177338"/>
              <a:gd name="connsiteX27" fmla="*/ 10499238 w 10682536"/>
              <a:gd name="connsiteY27" fmla="*/ 9177338 h 9177338"/>
              <a:gd name="connsiteX28" fmla="*/ 9527730 w 10682536"/>
              <a:gd name="connsiteY28" fmla="*/ 9165659 h 9177338"/>
              <a:gd name="connsiteX29" fmla="*/ 9527730 w 10682536"/>
              <a:gd name="connsiteY29" fmla="*/ 9177338 h 9177338"/>
              <a:gd name="connsiteX30" fmla="*/ 0 w 10682536"/>
              <a:gd name="connsiteY30" fmla="*/ 9177338 h 917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682536" h="9177338">
                <a:moveTo>
                  <a:pt x="0" y="0"/>
                </a:moveTo>
                <a:lnTo>
                  <a:pt x="9329058" y="0"/>
                </a:lnTo>
                <a:lnTo>
                  <a:pt x="9527730" y="0"/>
                </a:lnTo>
                <a:lnTo>
                  <a:pt x="10682536" y="0"/>
                </a:lnTo>
                <a:lnTo>
                  <a:pt x="10682536" y="2504017"/>
                </a:lnTo>
                <a:lnTo>
                  <a:pt x="10682536" y="2688771"/>
                </a:lnTo>
                <a:lnTo>
                  <a:pt x="10682536" y="5399617"/>
                </a:lnTo>
                <a:lnTo>
                  <a:pt x="10676831" y="5399617"/>
                </a:lnTo>
                <a:lnTo>
                  <a:pt x="10676831" y="5423668"/>
                </a:lnTo>
                <a:lnTo>
                  <a:pt x="10653632" y="5423668"/>
                </a:lnTo>
                <a:lnTo>
                  <a:pt x="10653632" y="5467350"/>
                </a:lnTo>
                <a:lnTo>
                  <a:pt x="10652356" y="5467350"/>
                </a:lnTo>
                <a:lnTo>
                  <a:pt x="10652356" y="5485580"/>
                </a:lnTo>
                <a:lnTo>
                  <a:pt x="10610850" y="5485580"/>
                </a:lnTo>
                <a:lnTo>
                  <a:pt x="10610850" y="5581650"/>
                </a:lnTo>
                <a:lnTo>
                  <a:pt x="10572584" y="5581650"/>
                </a:lnTo>
                <a:lnTo>
                  <a:pt x="10572584" y="5584564"/>
                </a:lnTo>
                <a:lnTo>
                  <a:pt x="10577820" y="5584692"/>
                </a:lnTo>
                <a:lnTo>
                  <a:pt x="10572584" y="5593151"/>
                </a:lnTo>
                <a:lnTo>
                  <a:pt x="10572584" y="5593266"/>
                </a:lnTo>
                <a:lnTo>
                  <a:pt x="10572513" y="5593266"/>
                </a:lnTo>
                <a:lnTo>
                  <a:pt x="10332083" y="5981700"/>
                </a:lnTo>
                <a:lnTo>
                  <a:pt x="9963148" y="6883400"/>
                </a:lnTo>
                <a:lnTo>
                  <a:pt x="9838530" y="7588250"/>
                </a:lnTo>
                <a:lnTo>
                  <a:pt x="9874249" y="8115300"/>
                </a:lnTo>
                <a:lnTo>
                  <a:pt x="10083799" y="8686800"/>
                </a:lnTo>
                <a:lnTo>
                  <a:pt x="10325099" y="9017000"/>
                </a:lnTo>
                <a:lnTo>
                  <a:pt x="10499238" y="9177338"/>
                </a:lnTo>
                <a:lnTo>
                  <a:pt x="9527730" y="9165659"/>
                </a:lnTo>
                <a:lnTo>
                  <a:pt x="9527730" y="9177338"/>
                </a:lnTo>
                <a:lnTo>
                  <a:pt x="0" y="9177338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nb-NO" sz="1349">
              <a:solidFill>
                <a:schemeClr val="tx2"/>
              </a:solidFill>
            </a:endParaRP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BA94A12A-E02C-1F44-99AA-AE2CE37104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2188" y="311069"/>
            <a:ext cx="5957200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217BA733-5452-0A4E-B968-8C909EE85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8" y="1885630"/>
            <a:ext cx="5957200" cy="4481246"/>
          </a:xfrm>
          <a:prstGeom prst="rect">
            <a:avLst/>
          </a:prstGeom>
        </p:spPr>
        <p:txBody>
          <a:bodyPr lIns="0" tIns="0" rIns="0" bIns="0"/>
          <a:lstStyle>
            <a:lvl1pPr marL="283180" indent="-283180" algn="l">
              <a:lnSpc>
                <a:spcPct val="100000"/>
              </a:lnSpc>
              <a:spcBef>
                <a:spcPts val="1349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099" b="0" i="0" u="none" cap="none">
                <a:solidFill>
                  <a:schemeClr val="tx1"/>
                </a:solidFill>
                <a:latin typeface="+mn-lt"/>
              </a:defRPr>
            </a:lvl1pPr>
            <a:lvl2pPr marL="685324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949" b="0" i="0" u="none" cap="none">
                <a:solidFill>
                  <a:schemeClr val="tx1"/>
                </a:solidFill>
                <a:latin typeface="+mn-lt"/>
              </a:defRPr>
            </a:lvl2pPr>
            <a:lvl3pPr marL="1142206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799" b="0" i="0" u="none" cap="none">
                <a:solidFill>
                  <a:schemeClr val="tx1"/>
                </a:solidFill>
                <a:latin typeface="+mn-lt"/>
              </a:defRPr>
            </a:lvl3pPr>
            <a:lvl4pPr marL="1599089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49" b="0" i="0" u="none" cap="none">
                <a:solidFill>
                  <a:schemeClr val="tx1"/>
                </a:solidFill>
                <a:latin typeface="+mn-lt"/>
              </a:defRPr>
            </a:lvl4pPr>
            <a:lvl5pPr marL="2055972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7B5D9C70-F6D2-7644-B451-4721A669D07F}"/>
              </a:ext>
            </a:extLst>
          </p:cNvPr>
          <p:cNvSpPr/>
          <p:nvPr/>
        </p:nvSpPr>
        <p:spPr>
          <a:xfrm>
            <a:off x="12406951" y="21774"/>
            <a:ext cx="4248192" cy="645785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Tittel, tekst og bilde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 ikke skal benyttes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Det skal ALLTID være «knute» over bildet i denne malen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A05059C7-DF04-8D4C-92CE-5A6494C8C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6"/>
            <a:ext cx="5957200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2ED071-1FD9-6992-E6F0-8C947A8F2A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541D287-930D-E14B-AE80-0C017975D242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46261-52C5-F1FE-3CC1-FCD219C0B51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74126" y="6479748"/>
            <a:ext cx="595526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20" name="Plassholder for bilde 15">
            <a:extLst>
              <a:ext uri="{FF2B5EF4-FFF2-40B4-BE49-F238E27FC236}">
                <a16:creationId xmlns:a16="http://schemas.microsoft.com/office/drawing/2014/main" id="{7AC11F51-130A-C124-4687-6E505B5C12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67908" y="1"/>
            <a:ext cx="4826091" cy="6883004"/>
          </a:xfrm>
          <a:custGeom>
            <a:avLst/>
            <a:gdLst>
              <a:gd name="connsiteX0" fmla="*/ 0 w 6435417"/>
              <a:gd name="connsiteY0" fmla="*/ 9169199 h 9177338"/>
              <a:gd name="connsiteX1" fmla="*/ 684254 w 6435417"/>
              <a:gd name="connsiteY1" fmla="*/ 9177338 h 9177338"/>
              <a:gd name="connsiteX2" fmla="*/ 0 w 6435417"/>
              <a:gd name="connsiteY2" fmla="*/ 9177338 h 9177338"/>
              <a:gd name="connsiteX3" fmla="*/ 869498 w 6435417"/>
              <a:gd name="connsiteY3" fmla="*/ 0 h 9177338"/>
              <a:gd name="connsiteX4" fmla="*/ 6435417 w 6435417"/>
              <a:gd name="connsiteY4" fmla="*/ 0 h 9177338"/>
              <a:gd name="connsiteX5" fmla="*/ 6435417 w 6435417"/>
              <a:gd name="connsiteY5" fmla="*/ 9177338 h 9177338"/>
              <a:gd name="connsiteX6" fmla="*/ 684254 w 6435417"/>
              <a:gd name="connsiteY6" fmla="*/ 9177338 h 9177338"/>
              <a:gd name="connsiteX7" fmla="*/ 508266 w 6435417"/>
              <a:gd name="connsiteY7" fmla="*/ 9017000 h 9177338"/>
              <a:gd name="connsiteX8" fmla="*/ 264404 w 6435417"/>
              <a:gd name="connsiteY8" fmla="*/ 8686800 h 9177338"/>
              <a:gd name="connsiteX9" fmla="*/ 52629 w 6435417"/>
              <a:gd name="connsiteY9" fmla="*/ 8115300 h 9177338"/>
              <a:gd name="connsiteX10" fmla="*/ 16531 w 6435417"/>
              <a:gd name="connsiteY10" fmla="*/ 7588250 h 9177338"/>
              <a:gd name="connsiteX11" fmla="*/ 142472 w 6435417"/>
              <a:gd name="connsiteY11" fmla="*/ 6883400 h 9177338"/>
              <a:gd name="connsiteX12" fmla="*/ 515324 w 6435417"/>
              <a:gd name="connsiteY12" fmla="*/ 5981700 h 9177338"/>
              <a:gd name="connsiteX13" fmla="*/ 758307 w 6435417"/>
              <a:gd name="connsiteY13" fmla="*/ 5593266 h 9177338"/>
              <a:gd name="connsiteX14" fmla="*/ 758378 w 6435417"/>
              <a:gd name="connsiteY14" fmla="*/ 5593266 h 9177338"/>
              <a:gd name="connsiteX15" fmla="*/ 758378 w 6435417"/>
              <a:gd name="connsiteY15" fmla="*/ 5593151 h 9177338"/>
              <a:gd name="connsiteX16" fmla="*/ 763670 w 6435417"/>
              <a:gd name="connsiteY16" fmla="*/ 5584692 h 9177338"/>
              <a:gd name="connsiteX17" fmla="*/ 758378 w 6435417"/>
              <a:gd name="connsiteY17" fmla="*/ 5584564 h 9177338"/>
              <a:gd name="connsiteX18" fmla="*/ 758378 w 6435417"/>
              <a:gd name="connsiteY18" fmla="*/ 5581650 h 9177338"/>
              <a:gd name="connsiteX19" fmla="*/ 797051 w 6435417"/>
              <a:gd name="connsiteY19" fmla="*/ 5581650 h 9177338"/>
              <a:gd name="connsiteX20" fmla="*/ 797051 w 6435417"/>
              <a:gd name="connsiteY20" fmla="*/ 5485580 h 9177338"/>
              <a:gd name="connsiteX21" fmla="*/ 838997 w 6435417"/>
              <a:gd name="connsiteY21" fmla="*/ 5485580 h 9177338"/>
              <a:gd name="connsiteX22" fmla="*/ 838997 w 6435417"/>
              <a:gd name="connsiteY22" fmla="*/ 5467350 h 9177338"/>
              <a:gd name="connsiteX23" fmla="*/ 840287 w 6435417"/>
              <a:gd name="connsiteY23" fmla="*/ 5467350 h 9177338"/>
              <a:gd name="connsiteX24" fmla="*/ 840287 w 6435417"/>
              <a:gd name="connsiteY24" fmla="*/ 5423668 h 9177338"/>
              <a:gd name="connsiteX25" fmla="*/ 863732 w 6435417"/>
              <a:gd name="connsiteY25" fmla="*/ 5423668 h 9177338"/>
              <a:gd name="connsiteX26" fmla="*/ 863732 w 6435417"/>
              <a:gd name="connsiteY26" fmla="*/ 5399617 h 9177338"/>
              <a:gd name="connsiteX27" fmla="*/ 869498 w 6435417"/>
              <a:gd name="connsiteY27" fmla="*/ 5399617 h 9177338"/>
              <a:gd name="connsiteX28" fmla="*/ 869498 w 6435417"/>
              <a:gd name="connsiteY28" fmla="*/ 2688771 h 9177338"/>
              <a:gd name="connsiteX29" fmla="*/ 869498 w 6435417"/>
              <a:gd name="connsiteY29" fmla="*/ 2504017 h 917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435417" h="9177338">
                <a:moveTo>
                  <a:pt x="0" y="9169199"/>
                </a:moveTo>
                <a:lnTo>
                  <a:pt x="684254" y="9177338"/>
                </a:lnTo>
                <a:lnTo>
                  <a:pt x="0" y="9177338"/>
                </a:lnTo>
                <a:close/>
                <a:moveTo>
                  <a:pt x="869498" y="0"/>
                </a:moveTo>
                <a:lnTo>
                  <a:pt x="6435417" y="0"/>
                </a:lnTo>
                <a:lnTo>
                  <a:pt x="6435417" y="9177338"/>
                </a:lnTo>
                <a:lnTo>
                  <a:pt x="684254" y="9177338"/>
                </a:lnTo>
                <a:lnTo>
                  <a:pt x="508266" y="9017000"/>
                </a:lnTo>
                <a:lnTo>
                  <a:pt x="264404" y="8686800"/>
                </a:lnTo>
                <a:lnTo>
                  <a:pt x="52629" y="8115300"/>
                </a:lnTo>
                <a:lnTo>
                  <a:pt x="16531" y="7588250"/>
                </a:lnTo>
                <a:lnTo>
                  <a:pt x="142472" y="6883400"/>
                </a:lnTo>
                <a:lnTo>
                  <a:pt x="515324" y="5981700"/>
                </a:lnTo>
                <a:lnTo>
                  <a:pt x="758307" y="5593266"/>
                </a:lnTo>
                <a:lnTo>
                  <a:pt x="758378" y="5593266"/>
                </a:lnTo>
                <a:lnTo>
                  <a:pt x="758378" y="5593151"/>
                </a:lnTo>
                <a:lnTo>
                  <a:pt x="763670" y="5584692"/>
                </a:lnTo>
                <a:lnTo>
                  <a:pt x="758378" y="5584564"/>
                </a:lnTo>
                <a:lnTo>
                  <a:pt x="758378" y="5581650"/>
                </a:lnTo>
                <a:lnTo>
                  <a:pt x="797051" y="5581650"/>
                </a:lnTo>
                <a:lnTo>
                  <a:pt x="797051" y="5485580"/>
                </a:lnTo>
                <a:lnTo>
                  <a:pt x="838997" y="5485580"/>
                </a:lnTo>
                <a:lnTo>
                  <a:pt x="838997" y="5467350"/>
                </a:lnTo>
                <a:lnTo>
                  <a:pt x="840287" y="5467350"/>
                </a:lnTo>
                <a:lnTo>
                  <a:pt x="840287" y="5423668"/>
                </a:lnTo>
                <a:lnTo>
                  <a:pt x="863732" y="5423668"/>
                </a:lnTo>
                <a:lnTo>
                  <a:pt x="863732" y="5399617"/>
                </a:lnTo>
                <a:lnTo>
                  <a:pt x="869498" y="5399617"/>
                </a:lnTo>
                <a:lnTo>
                  <a:pt x="869498" y="2688771"/>
                </a:lnTo>
                <a:lnTo>
                  <a:pt x="869498" y="250401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1079430" marR="0" indent="-28559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r>
              <a:rPr lang="nb-NO" sz="1349"/>
              <a:t>Velg heldekkende bilde via «Sett inn» -&gt; «Bilde»  	NB! Husk riktig valg av logo-farge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349"/>
          </a:p>
        </p:txBody>
      </p:sp>
      <p:sp>
        <p:nvSpPr>
          <p:cNvPr id="12" name="Text Placeholder 13" hidden="1">
            <a:extLst>
              <a:ext uri="{FF2B5EF4-FFF2-40B4-BE49-F238E27FC236}">
                <a16:creationId xmlns:a16="http://schemas.microsoft.com/office/drawing/2014/main" id="{0181F545-40FE-5AA4-D682-51688CAF0E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74764" y="0"/>
            <a:ext cx="4834881" cy="6858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pic>
        <p:nvPicPr>
          <p:cNvPr id="19" name="logo_hvit" hidden="1">
            <a:extLst>
              <a:ext uri="{FF2B5EF4-FFF2-40B4-BE49-F238E27FC236}">
                <a16:creationId xmlns:a16="http://schemas.microsoft.com/office/drawing/2014/main" id="{3A9FD076-BD1E-3313-97C9-050D5A148A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82381" y="295771"/>
            <a:ext cx="869321" cy="205911"/>
          </a:xfrm>
          <a:prstGeom prst="rect">
            <a:avLst/>
          </a:prstGeom>
        </p:spPr>
      </p:pic>
      <p:pic>
        <p:nvPicPr>
          <p:cNvPr id="17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23A73F75-4BA0-4DD9-775A-36A8B73E654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81" y="295772"/>
            <a:ext cx="862385" cy="205911"/>
          </a:xfrm>
          <a:prstGeom prst="rect">
            <a:avLst/>
          </a:prstGeom>
        </p:spPr>
      </p:pic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88C2C34D-F6E1-9288-7708-B30500BA68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2"/>
            <a:ext cx="868085" cy="205911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0CA617F7-BF0F-EA5F-869A-99CB6ED560D6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28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4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>
            <a:extLst>
              <a:ext uri="{FF2B5EF4-FFF2-40B4-BE49-F238E27FC236}">
                <a16:creationId xmlns:a16="http://schemas.microsoft.com/office/drawing/2014/main" id="{86F62493-4F03-7F40-AFA8-20946284A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55361" y="0"/>
            <a:ext cx="4826091" cy="6858000"/>
          </a:xfrm>
          <a:prstGeom prst="rect">
            <a:avLst/>
          </a:prstGeom>
        </p:spPr>
      </p:pic>
      <p:sp>
        <p:nvSpPr>
          <p:cNvPr id="17" name="Tittel 1">
            <a:extLst>
              <a:ext uri="{FF2B5EF4-FFF2-40B4-BE49-F238E27FC236}">
                <a16:creationId xmlns:a16="http://schemas.microsoft.com/office/drawing/2014/main" id="{B57A0641-C1B4-F94F-B4A4-1D7849F67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6"/>
            <a:ext cx="5957200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ECADE9B3-ED63-664D-B804-38568BCAFC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5957200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302227-D183-4FBB-C856-1F7E59C5324F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A9B183E-C9AF-0F4E-A767-417DC4AE161E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9744E-8B28-8E02-91AF-F64C0CDFE2D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74125" y="6479748"/>
            <a:ext cx="5955263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49EF3E24-FFC1-C20C-5C47-2FEA5BCCD7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8" y="1885630"/>
            <a:ext cx="5957200" cy="4481246"/>
          </a:xfrm>
          <a:prstGeom prst="rect">
            <a:avLst/>
          </a:prstGeom>
        </p:spPr>
        <p:txBody>
          <a:bodyPr lIns="0" tIns="0" rIns="0" bIns="0"/>
          <a:lstStyle>
            <a:lvl1pPr marL="283180" indent="-283180" algn="l">
              <a:lnSpc>
                <a:spcPct val="100000"/>
              </a:lnSpc>
              <a:spcBef>
                <a:spcPts val="1349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099" b="0" i="0" u="none" cap="none">
                <a:solidFill>
                  <a:schemeClr val="tx1"/>
                </a:solidFill>
                <a:latin typeface="+mn-lt"/>
              </a:defRPr>
            </a:lvl1pPr>
            <a:lvl2pPr marL="685324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949" b="0" i="0" u="none" cap="none">
                <a:solidFill>
                  <a:schemeClr val="tx1"/>
                </a:solidFill>
                <a:latin typeface="+mn-lt"/>
              </a:defRPr>
            </a:lvl2pPr>
            <a:lvl3pPr marL="1142206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799" b="0" i="0" u="none" cap="none">
                <a:solidFill>
                  <a:schemeClr val="tx1"/>
                </a:solidFill>
                <a:latin typeface="+mn-lt"/>
              </a:defRPr>
            </a:lvl3pPr>
            <a:lvl4pPr marL="1599089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49" b="0" i="0" u="none" cap="none">
                <a:solidFill>
                  <a:schemeClr val="tx1"/>
                </a:solidFill>
                <a:latin typeface="+mn-lt"/>
              </a:defRPr>
            </a:lvl4pPr>
            <a:lvl5pPr marL="2055972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131F242-C4E2-90FD-FAD1-994C4A830827}"/>
              </a:ext>
            </a:extLst>
          </p:cNvPr>
          <p:cNvSpPr/>
          <p:nvPr userDrawn="1"/>
        </p:nvSpPr>
        <p:spPr>
          <a:xfrm>
            <a:off x="12406951" y="21773"/>
            <a:ext cx="4248192" cy="29338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 og tekst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dem ikke skal benyttes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2585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negativ Blå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079339F6-6E2E-2401-CDFC-7AE84A952C1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57748" y="1"/>
            <a:ext cx="4826091" cy="6883004"/>
          </a:xfrm>
          <a:custGeom>
            <a:avLst/>
            <a:gdLst>
              <a:gd name="connsiteX0" fmla="*/ 0 w 6435417"/>
              <a:gd name="connsiteY0" fmla="*/ 9169199 h 9177338"/>
              <a:gd name="connsiteX1" fmla="*/ 684254 w 6435417"/>
              <a:gd name="connsiteY1" fmla="*/ 9177338 h 9177338"/>
              <a:gd name="connsiteX2" fmla="*/ 0 w 6435417"/>
              <a:gd name="connsiteY2" fmla="*/ 9177338 h 9177338"/>
              <a:gd name="connsiteX3" fmla="*/ 869498 w 6435417"/>
              <a:gd name="connsiteY3" fmla="*/ 0 h 9177338"/>
              <a:gd name="connsiteX4" fmla="*/ 6435417 w 6435417"/>
              <a:gd name="connsiteY4" fmla="*/ 0 h 9177338"/>
              <a:gd name="connsiteX5" fmla="*/ 6435417 w 6435417"/>
              <a:gd name="connsiteY5" fmla="*/ 9177338 h 9177338"/>
              <a:gd name="connsiteX6" fmla="*/ 684254 w 6435417"/>
              <a:gd name="connsiteY6" fmla="*/ 9177338 h 9177338"/>
              <a:gd name="connsiteX7" fmla="*/ 508266 w 6435417"/>
              <a:gd name="connsiteY7" fmla="*/ 9017000 h 9177338"/>
              <a:gd name="connsiteX8" fmla="*/ 264404 w 6435417"/>
              <a:gd name="connsiteY8" fmla="*/ 8686800 h 9177338"/>
              <a:gd name="connsiteX9" fmla="*/ 52629 w 6435417"/>
              <a:gd name="connsiteY9" fmla="*/ 8115300 h 9177338"/>
              <a:gd name="connsiteX10" fmla="*/ 16531 w 6435417"/>
              <a:gd name="connsiteY10" fmla="*/ 7588250 h 9177338"/>
              <a:gd name="connsiteX11" fmla="*/ 142472 w 6435417"/>
              <a:gd name="connsiteY11" fmla="*/ 6883400 h 9177338"/>
              <a:gd name="connsiteX12" fmla="*/ 515324 w 6435417"/>
              <a:gd name="connsiteY12" fmla="*/ 5981700 h 9177338"/>
              <a:gd name="connsiteX13" fmla="*/ 758307 w 6435417"/>
              <a:gd name="connsiteY13" fmla="*/ 5593266 h 9177338"/>
              <a:gd name="connsiteX14" fmla="*/ 758378 w 6435417"/>
              <a:gd name="connsiteY14" fmla="*/ 5593266 h 9177338"/>
              <a:gd name="connsiteX15" fmla="*/ 758378 w 6435417"/>
              <a:gd name="connsiteY15" fmla="*/ 5593151 h 9177338"/>
              <a:gd name="connsiteX16" fmla="*/ 763670 w 6435417"/>
              <a:gd name="connsiteY16" fmla="*/ 5584692 h 9177338"/>
              <a:gd name="connsiteX17" fmla="*/ 758378 w 6435417"/>
              <a:gd name="connsiteY17" fmla="*/ 5584564 h 9177338"/>
              <a:gd name="connsiteX18" fmla="*/ 758378 w 6435417"/>
              <a:gd name="connsiteY18" fmla="*/ 5581650 h 9177338"/>
              <a:gd name="connsiteX19" fmla="*/ 797051 w 6435417"/>
              <a:gd name="connsiteY19" fmla="*/ 5581650 h 9177338"/>
              <a:gd name="connsiteX20" fmla="*/ 797051 w 6435417"/>
              <a:gd name="connsiteY20" fmla="*/ 5485580 h 9177338"/>
              <a:gd name="connsiteX21" fmla="*/ 838997 w 6435417"/>
              <a:gd name="connsiteY21" fmla="*/ 5485580 h 9177338"/>
              <a:gd name="connsiteX22" fmla="*/ 838997 w 6435417"/>
              <a:gd name="connsiteY22" fmla="*/ 5467350 h 9177338"/>
              <a:gd name="connsiteX23" fmla="*/ 840287 w 6435417"/>
              <a:gd name="connsiteY23" fmla="*/ 5467350 h 9177338"/>
              <a:gd name="connsiteX24" fmla="*/ 840287 w 6435417"/>
              <a:gd name="connsiteY24" fmla="*/ 5423668 h 9177338"/>
              <a:gd name="connsiteX25" fmla="*/ 863732 w 6435417"/>
              <a:gd name="connsiteY25" fmla="*/ 5423668 h 9177338"/>
              <a:gd name="connsiteX26" fmla="*/ 863732 w 6435417"/>
              <a:gd name="connsiteY26" fmla="*/ 5399617 h 9177338"/>
              <a:gd name="connsiteX27" fmla="*/ 869498 w 6435417"/>
              <a:gd name="connsiteY27" fmla="*/ 5399617 h 9177338"/>
              <a:gd name="connsiteX28" fmla="*/ 869498 w 6435417"/>
              <a:gd name="connsiteY28" fmla="*/ 2688771 h 9177338"/>
              <a:gd name="connsiteX29" fmla="*/ 869498 w 6435417"/>
              <a:gd name="connsiteY29" fmla="*/ 2504017 h 917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435417" h="9177338">
                <a:moveTo>
                  <a:pt x="0" y="9169199"/>
                </a:moveTo>
                <a:lnTo>
                  <a:pt x="684254" y="9177338"/>
                </a:lnTo>
                <a:lnTo>
                  <a:pt x="0" y="9177338"/>
                </a:lnTo>
                <a:close/>
                <a:moveTo>
                  <a:pt x="869498" y="0"/>
                </a:moveTo>
                <a:lnTo>
                  <a:pt x="6435417" y="0"/>
                </a:lnTo>
                <a:lnTo>
                  <a:pt x="6435417" y="9177338"/>
                </a:lnTo>
                <a:lnTo>
                  <a:pt x="684254" y="9177338"/>
                </a:lnTo>
                <a:lnTo>
                  <a:pt x="508266" y="9017000"/>
                </a:lnTo>
                <a:lnTo>
                  <a:pt x="264404" y="8686800"/>
                </a:lnTo>
                <a:lnTo>
                  <a:pt x="52629" y="8115300"/>
                </a:lnTo>
                <a:lnTo>
                  <a:pt x="16531" y="7588250"/>
                </a:lnTo>
                <a:lnTo>
                  <a:pt x="142472" y="6883400"/>
                </a:lnTo>
                <a:lnTo>
                  <a:pt x="515324" y="5981700"/>
                </a:lnTo>
                <a:lnTo>
                  <a:pt x="758307" y="5593266"/>
                </a:lnTo>
                <a:lnTo>
                  <a:pt x="758378" y="5593266"/>
                </a:lnTo>
                <a:lnTo>
                  <a:pt x="758378" y="5593151"/>
                </a:lnTo>
                <a:lnTo>
                  <a:pt x="763670" y="5584692"/>
                </a:lnTo>
                <a:lnTo>
                  <a:pt x="758378" y="5584564"/>
                </a:lnTo>
                <a:lnTo>
                  <a:pt x="758378" y="5581650"/>
                </a:lnTo>
                <a:lnTo>
                  <a:pt x="797051" y="5581650"/>
                </a:lnTo>
                <a:lnTo>
                  <a:pt x="797051" y="5485580"/>
                </a:lnTo>
                <a:lnTo>
                  <a:pt x="838997" y="5485580"/>
                </a:lnTo>
                <a:lnTo>
                  <a:pt x="838997" y="5467350"/>
                </a:lnTo>
                <a:lnTo>
                  <a:pt x="840287" y="5467350"/>
                </a:lnTo>
                <a:lnTo>
                  <a:pt x="840287" y="5423668"/>
                </a:lnTo>
                <a:lnTo>
                  <a:pt x="863732" y="5423668"/>
                </a:lnTo>
                <a:lnTo>
                  <a:pt x="863732" y="5399617"/>
                </a:lnTo>
                <a:lnTo>
                  <a:pt x="869498" y="5399617"/>
                </a:lnTo>
                <a:lnTo>
                  <a:pt x="869498" y="2688771"/>
                </a:lnTo>
                <a:lnTo>
                  <a:pt x="869498" y="250401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1079430" marR="0" indent="-28559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r>
              <a:rPr lang="nb-NO" sz="1349"/>
              <a:t>Velg heldekkende bilde via «Sett inn» -&gt; «Bilde»  	NB! Husk riktig valg av logo-farge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349"/>
          </a:p>
        </p:txBody>
      </p:sp>
      <p:sp>
        <p:nvSpPr>
          <p:cNvPr id="11" name="Frihåndsform: figur 7">
            <a:extLst>
              <a:ext uri="{FF2B5EF4-FFF2-40B4-BE49-F238E27FC236}">
                <a16:creationId xmlns:a16="http://schemas.microsoft.com/office/drawing/2014/main" id="{7542F876-BD9F-7D40-BD1E-650597D01336}"/>
              </a:ext>
            </a:extLst>
          </p:cNvPr>
          <p:cNvSpPr/>
          <p:nvPr/>
        </p:nvSpPr>
        <p:spPr>
          <a:xfrm>
            <a:off x="2" y="-2"/>
            <a:ext cx="8011119" cy="6883004"/>
          </a:xfrm>
          <a:custGeom>
            <a:avLst/>
            <a:gdLst>
              <a:gd name="connsiteX0" fmla="*/ 0 w 10682536"/>
              <a:gd name="connsiteY0" fmla="*/ 0 h 9177338"/>
              <a:gd name="connsiteX1" fmla="*/ 9329058 w 10682536"/>
              <a:gd name="connsiteY1" fmla="*/ 0 h 9177338"/>
              <a:gd name="connsiteX2" fmla="*/ 9527730 w 10682536"/>
              <a:gd name="connsiteY2" fmla="*/ 0 h 9177338"/>
              <a:gd name="connsiteX3" fmla="*/ 10682536 w 10682536"/>
              <a:gd name="connsiteY3" fmla="*/ 0 h 9177338"/>
              <a:gd name="connsiteX4" fmla="*/ 10682536 w 10682536"/>
              <a:gd name="connsiteY4" fmla="*/ 2504017 h 9177338"/>
              <a:gd name="connsiteX5" fmla="*/ 10682536 w 10682536"/>
              <a:gd name="connsiteY5" fmla="*/ 2688771 h 9177338"/>
              <a:gd name="connsiteX6" fmla="*/ 10682536 w 10682536"/>
              <a:gd name="connsiteY6" fmla="*/ 5399617 h 9177338"/>
              <a:gd name="connsiteX7" fmla="*/ 10676831 w 10682536"/>
              <a:gd name="connsiteY7" fmla="*/ 5399617 h 9177338"/>
              <a:gd name="connsiteX8" fmla="*/ 10676831 w 10682536"/>
              <a:gd name="connsiteY8" fmla="*/ 5423668 h 9177338"/>
              <a:gd name="connsiteX9" fmla="*/ 10653632 w 10682536"/>
              <a:gd name="connsiteY9" fmla="*/ 5423668 h 9177338"/>
              <a:gd name="connsiteX10" fmla="*/ 10653632 w 10682536"/>
              <a:gd name="connsiteY10" fmla="*/ 5467350 h 9177338"/>
              <a:gd name="connsiteX11" fmla="*/ 10652356 w 10682536"/>
              <a:gd name="connsiteY11" fmla="*/ 5467350 h 9177338"/>
              <a:gd name="connsiteX12" fmla="*/ 10652356 w 10682536"/>
              <a:gd name="connsiteY12" fmla="*/ 5485580 h 9177338"/>
              <a:gd name="connsiteX13" fmla="*/ 10610850 w 10682536"/>
              <a:gd name="connsiteY13" fmla="*/ 5485580 h 9177338"/>
              <a:gd name="connsiteX14" fmla="*/ 10610850 w 10682536"/>
              <a:gd name="connsiteY14" fmla="*/ 5581650 h 9177338"/>
              <a:gd name="connsiteX15" fmla="*/ 10572584 w 10682536"/>
              <a:gd name="connsiteY15" fmla="*/ 5581650 h 9177338"/>
              <a:gd name="connsiteX16" fmla="*/ 10572584 w 10682536"/>
              <a:gd name="connsiteY16" fmla="*/ 5584564 h 9177338"/>
              <a:gd name="connsiteX17" fmla="*/ 10577820 w 10682536"/>
              <a:gd name="connsiteY17" fmla="*/ 5584692 h 9177338"/>
              <a:gd name="connsiteX18" fmla="*/ 10572584 w 10682536"/>
              <a:gd name="connsiteY18" fmla="*/ 5593151 h 9177338"/>
              <a:gd name="connsiteX19" fmla="*/ 10572584 w 10682536"/>
              <a:gd name="connsiteY19" fmla="*/ 5593266 h 9177338"/>
              <a:gd name="connsiteX20" fmla="*/ 10572513 w 10682536"/>
              <a:gd name="connsiteY20" fmla="*/ 5593266 h 9177338"/>
              <a:gd name="connsiteX21" fmla="*/ 10332083 w 10682536"/>
              <a:gd name="connsiteY21" fmla="*/ 5981700 h 9177338"/>
              <a:gd name="connsiteX22" fmla="*/ 9963148 w 10682536"/>
              <a:gd name="connsiteY22" fmla="*/ 6883400 h 9177338"/>
              <a:gd name="connsiteX23" fmla="*/ 9838530 w 10682536"/>
              <a:gd name="connsiteY23" fmla="*/ 7588250 h 9177338"/>
              <a:gd name="connsiteX24" fmla="*/ 9874249 w 10682536"/>
              <a:gd name="connsiteY24" fmla="*/ 8115300 h 9177338"/>
              <a:gd name="connsiteX25" fmla="*/ 10083799 w 10682536"/>
              <a:gd name="connsiteY25" fmla="*/ 8686800 h 9177338"/>
              <a:gd name="connsiteX26" fmla="*/ 10325099 w 10682536"/>
              <a:gd name="connsiteY26" fmla="*/ 9017000 h 9177338"/>
              <a:gd name="connsiteX27" fmla="*/ 10499238 w 10682536"/>
              <a:gd name="connsiteY27" fmla="*/ 9177338 h 9177338"/>
              <a:gd name="connsiteX28" fmla="*/ 9527730 w 10682536"/>
              <a:gd name="connsiteY28" fmla="*/ 9165659 h 9177338"/>
              <a:gd name="connsiteX29" fmla="*/ 9527730 w 10682536"/>
              <a:gd name="connsiteY29" fmla="*/ 9177338 h 9177338"/>
              <a:gd name="connsiteX30" fmla="*/ 0 w 10682536"/>
              <a:gd name="connsiteY30" fmla="*/ 9177338 h 917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682536" h="9177338">
                <a:moveTo>
                  <a:pt x="0" y="0"/>
                </a:moveTo>
                <a:lnTo>
                  <a:pt x="9329058" y="0"/>
                </a:lnTo>
                <a:lnTo>
                  <a:pt x="9527730" y="0"/>
                </a:lnTo>
                <a:lnTo>
                  <a:pt x="10682536" y="0"/>
                </a:lnTo>
                <a:lnTo>
                  <a:pt x="10682536" y="2504017"/>
                </a:lnTo>
                <a:lnTo>
                  <a:pt x="10682536" y="2688771"/>
                </a:lnTo>
                <a:lnTo>
                  <a:pt x="10682536" y="5399617"/>
                </a:lnTo>
                <a:lnTo>
                  <a:pt x="10676831" y="5399617"/>
                </a:lnTo>
                <a:lnTo>
                  <a:pt x="10676831" y="5423668"/>
                </a:lnTo>
                <a:lnTo>
                  <a:pt x="10653632" y="5423668"/>
                </a:lnTo>
                <a:lnTo>
                  <a:pt x="10653632" y="5467350"/>
                </a:lnTo>
                <a:lnTo>
                  <a:pt x="10652356" y="5467350"/>
                </a:lnTo>
                <a:lnTo>
                  <a:pt x="10652356" y="5485580"/>
                </a:lnTo>
                <a:lnTo>
                  <a:pt x="10610850" y="5485580"/>
                </a:lnTo>
                <a:lnTo>
                  <a:pt x="10610850" y="5581650"/>
                </a:lnTo>
                <a:lnTo>
                  <a:pt x="10572584" y="5581650"/>
                </a:lnTo>
                <a:lnTo>
                  <a:pt x="10572584" y="5584564"/>
                </a:lnTo>
                <a:lnTo>
                  <a:pt x="10577820" y="5584692"/>
                </a:lnTo>
                <a:lnTo>
                  <a:pt x="10572584" y="5593151"/>
                </a:lnTo>
                <a:lnTo>
                  <a:pt x="10572584" y="5593266"/>
                </a:lnTo>
                <a:lnTo>
                  <a:pt x="10572513" y="5593266"/>
                </a:lnTo>
                <a:lnTo>
                  <a:pt x="10332083" y="5981700"/>
                </a:lnTo>
                <a:lnTo>
                  <a:pt x="9963148" y="6883400"/>
                </a:lnTo>
                <a:lnTo>
                  <a:pt x="9838530" y="7588250"/>
                </a:lnTo>
                <a:lnTo>
                  <a:pt x="9874249" y="8115300"/>
                </a:lnTo>
                <a:lnTo>
                  <a:pt x="10083799" y="8686800"/>
                </a:lnTo>
                <a:lnTo>
                  <a:pt x="10325099" y="9017000"/>
                </a:lnTo>
                <a:lnTo>
                  <a:pt x="10499238" y="9177338"/>
                </a:lnTo>
                <a:lnTo>
                  <a:pt x="9527730" y="9165659"/>
                </a:lnTo>
                <a:lnTo>
                  <a:pt x="9527730" y="9177338"/>
                </a:lnTo>
                <a:lnTo>
                  <a:pt x="0" y="91773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nb-NO" sz="1349">
              <a:solidFill>
                <a:schemeClr val="tx2"/>
              </a:solidFill>
            </a:endParaRP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BA94A12A-E02C-1F44-99AA-AE2CE37104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983" y="311548"/>
            <a:ext cx="5963709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99A91FAC-9466-BF43-ACA1-D625D5EB7A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8" y="845606"/>
            <a:ext cx="5963709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B76A01-3FBD-CDAF-7918-4CB3D3948F2F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728CEFC-2F1D-A74C-9A18-00D55C3D4223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3FA33-B916-D198-2A24-3B755311260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74124" y="6479748"/>
            <a:ext cx="5966565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FA980-28DE-CD9A-B22F-640F81791B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59008" y="0"/>
            <a:ext cx="4826089" cy="688300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592" r="-73024" b="-794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GB"/>
          </a:p>
        </p:txBody>
      </p:sp>
      <p:sp>
        <p:nvSpPr>
          <p:cNvPr id="19" name="Plassholder for tekst 2">
            <a:extLst>
              <a:ext uri="{FF2B5EF4-FFF2-40B4-BE49-F238E27FC236}">
                <a16:creationId xmlns:a16="http://schemas.microsoft.com/office/drawing/2014/main" id="{7B642E93-7176-2272-BA51-C109E903E3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8" y="1895791"/>
            <a:ext cx="5957200" cy="4481246"/>
          </a:xfrm>
          <a:prstGeom prst="rect">
            <a:avLst/>
          </a:prstGeom>
        </p:spPr>
        <p:txBody>
          <a:bodyPr lIns="0" tIns="0" rIns="0" bIns="0"/>
          <a:lstStyle>
            <a:lvl1pPr marL="283180" indent="-283180" algn="l">
              <a:lnSpc>
                <a:spcPct val="100000"/>
              </a:lnSpc>
              <a:spcBef>
                <a:spcPts val="1349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099" b="0" i="0" u="none" cap="none">
                <a:solidFill>
                  <a:schemeClr val="bg1"/>
                </a:solidFill>
                <a:latin typeface="+mn-lt"/>
              </a:defRPr>
            </a:lvl1pPr>
            <a:lvl2pPr marL="685324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949" b="0" i="0" u="none" cap="none">
                <a:solidFill>
                  <a:schemeClr val="bg1"/>
                </a:solidFill>
                <a:latin typeface="+mn-lt"/>
              </a:defRPr>
            </a:lvl2pPr>
            <a:lvl3pPr marL="1142206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799" b="0" i="0" u="none" cap="none">
                <a:solidFill>
                  <a:schemeClr val="bg1"/>
                </a:solidFill>
                <a:latin typeface="+mn-lt"/>
              </a:defRPr>
            </a:lvl3pPr>
            <a:lvl4pPr marL="1599089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49" b="0" i="0" u="none" cap="none">
                <a:solidFill>
                  <a:schemeClr val="bg1"/>
                </a:solidFill>
                <a:latin typeface="+mn-lt"/>
              </a:defRPr>
            </a:lvl4pPr>
            <a:lvl5pPr marL="2055972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8" name="logo_hvit" hidden="1">
            <a:extLst>
              <a:ext uri="{FF2B5EF4-FFF2-40B4-BE49-F238E27FC236}">
                <a16:creationId xmlns:a16="http://schemas.microsoft.com/office/drawing/2014/main" id="{E9D30084-F498-77AC-3541-EB6C118F4B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82381" y="295771"/>
            <a:ext cx="869321" cy="205911"/>
          </a:xfrm>
          <a:prstGeom prst="rect">
            <a:avLst/>
          </a:prstGeom>
        </p:spPr>
      </p:pic>
      <p:pic>
        <p:nvPicPr>
          <p:cNvPr id="21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B1FCE728-BC43-4BFA-7376-C8200A43BF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81" y="295772"/>
            <a:ext cx="862385" cy="205911"/>
          </a:xfrm>
          <a:prstGeom prst="rect">
            <a:avLst/>
          </a:prstGeom>
        </p:spPr>
      </p:pic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7FE11AE6-BE53-3CBB-0893-B1B41E6662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2"/>
            <a:ext cx="868085" cy="205911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807B63D8-BF0E-7262-C5E3-9742317A6785}"/>
              </a:ext>
            </a:extLst>
          </p:cNvPr>
          <p:cNvSpPr/>
          <p:nvPr userDrawn="1"/>
        </p:nvSpPr>
        <p:spPr>
          <a:xfrm>
            <a:off x="12406951" y="21774"/>
            <a:ext cx="4248192" cy="645785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Tittel, tekst og mulighet for bilde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 ikke skal benyttes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Det skal ALLTID være «knute» over bildet i denne malen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8086B58F-D4D9-3D3A-0069-60E1DBB8B0B7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33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bilde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224EA72B-1437-E3A7-3D7B-391E80B591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57748" y="1"/>
            <a:ext cx="4826091" cy="6883004"/>
          </a:xfrm>
          <a:custGeom>
            <a:avLst/>
            <a:gdLst>
              <a:gd name="connsiteX0" fmla="*/ 0 w 6435417"/>
              <a:gd name="connsiteY0" fmla="*/ 9169199 h 9177338"/>
              <a:gd name="connsiteX1" fmla="*/ 684254 w 6435417"/>
              <a:gd name="connsiteY1" fmla="*/ 9177338 h 9177338"/>
              <a:gd name="connsiteX2" fmla="*/ 0 w 6435417"/>
              <a:gd name="connsiteY2" fmla="*/ 9177338 h 9177338"/>
              <a:gd name="connsiteX3" fmla="*/ 869498 w 6435417"/>
              <a:gd name="connsiteY3" fmla="*/ 0 h 9177338"/>
              <a:gd name="connsiteX4" fmla="*/ 6435417 w 6435417"/>
              <a:gd name="connsiteY4" fmla="*/ 0 h 9177338"/>
              <a:gd name="connsiteX5" fmla="*/ 6435417 w 6435417"/>
              <a:gd name="connsiteY5" fmla="*/ 9177338 h 9177338"/>
              <a:gd name="connsiteX6" fmla="*/ 684254 w 6435417"/>
              <a:gd name="connsiteY6" fmla="*/ 9177338 h 9177338"/>
              <a:gd name="connsiteX7" fmla="*/ 508266 w 6435417"/>
              <a:gd name="connsiteY7" fmla="*/ 9017000 h 9177338"/>
              <a:gd name="connsiteX8" fmla="*/ 264404 w 6435417"/>
              <a:gd name="connsiteY8" fmla="*/ 8686800 h 9177338"/>
              <a:gd name="connsiteX9" fmla="*/ 52629 w 6435417"/>
              <a:gd name="connsiteY9" fmla="*/ 8115300 h 9177338"/>
              <a:gd name="connsiteX10" fmla="*/ 16531 w 6435417"/>
              <a:gd name="connsiteY10" fmla="*/ 7588250 h 9177338"/>
              <a:gd name="connsiteX11" fmla="*/ 142472 w 6435417"/>
              <a:gd name="connsiteY11" fmla="*/ 6883400 h 9177338"/>
              <a:gd name="connsiteX12" fmla="*/ 515324 w 6435417"/>
              <a:gd name="connsiteY12" fmla="*/ 5981700 h 9177338"/>
              <a:gd name="connsiteX13" fmla="*/ 758307 w 6435417"/>
              <a:gd name="connsiteY13" fmla="*/ 5593266 h 9177338"/>
              <a:gd name="connsiteX14" fmla="*/ 758378 w 6435417"/>
              <a:gd name="connsiteY14" fmla="*/ 5593266 h 9177338"/>
              <a:gd name="connsiteX15" fmla="*/ 758378 w 6435417"/>
              <a:gd name="connsiteY15" fmla="*/ 5593151 h 9177338"/>
              <a:gd name="connsiteX16" fmla="*/ 763670 w 6435417"/>
              <a:gd name="connsiteY16" fmla="*/ 5584692 h 9177338"/>
              <a:gd name="connsiteX17" fmla="*/ 758378 w 6435417"/>
              <a:gd name="connsiteY17" fmla="*/ 5584564 h 9177338"/>
              <a:gd name="connsiteX18" fmla="*/ 758378 w 6435417"/>
              <a:gd name="connsiteY18" fmla="*/ 5581650 h 9177338"/>
              <a:gd name="connsiteX19" fmla="*/ 797051 w 6435417"/>
              <a:gd name="connsiteY19" fmla="*/ 5581650 h 9177338"/>
              <a:gd name="connsiteX20" fmla="*/ 797051 w 6435417"/>
              <a:gd name="connsiteY20" fmla="*/ 5485580 h 9177338"/>
              <a:gd name="connsiteX21" fmla="*/ 838997 w 6435417"/>
              <a:gd name="connsiteY21" fmla="*/ 5485580 h 9177338"/>
              <a:gd name="connsiteX22" fmla="*/ 838997 w 6435417"/>
              <a:gd name="connsiteY22" fmla="*/ 5467350 h 9177338"/>
              <a:gd name="connsiteX23" fmla="*/ 840287 w 6435417"/>
              <a:gd name="connsiteY23" fmla="*/ 5467350 h 9177338"/>
              <a:gd name="connsiteX24" fmla="*/ 840287 w 6435417"/>
              <a:gd name="connsiteY24" fmla="*/ 5423668 h 9177338"/>
              <a:gd name="connsiteX25" fmla="*/ 863732 w 6435417"/>
              <a:gd name="connsiteY25" fmla="*/ 5423668 h 9177338"/>
              <a:gd name="connsiteX26" fmla="*/ 863732 w 6435417"/>
              <a:gd name="connsiteY26" fmla="*/ 5399617 h 9177338"/>
              <a:gd name="connsiteX27" fmla="*/ 869498 w 6435417"/>
              <a:gd name="connsiteY27" fmla="*/ 5399617 h 9177338"/>
              <a:gd name="connsiteX28" fmla="*/ 869498 w 6435417"/>
              <a:gd name="connsiteY28" fmla="*/ 2688771 h 9177338"/>
              <a:gd name="connsiteX29" fmla="*/ 869498 w 6435417"/>
              <a:gd name="connsiteY29" fmla="*/ 2504017 h 917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435417" h="9177338">
                <a:moveTo>
                  <a:pt x="0" y="9169199"/>
                </a:moveTo>
                <a:lnTo>
                  <a:pt x="684254" y="9177338"/>
                </a:lnTo>
                <a:lnTo>
                  <a:pt x="0" y="9177338"/>
                </a:lnTo>
                <a:close/>
                <a:moveTo>
                  <a:pt x="869498" y="0"/>
                </a:moveTo>
                <a:lnTo>
                  <a:pt x="6435417" y="0"/>
                </a:lnTo>
                <a:lnTo>
                  <a:pt x="6435417" y="9177338"/>
                </a:lnTo>
                <a:lnTo>
                  <a:pt x="684254" y="9177338"/>
                </a:lnTo>
                <a:lnTo>
                  <a:pt x="508266" y="9017000"/>
                </a:lnTo>
                <a:lnTo>
                  <a:pt x="264404" y="8686800"/>
                </a:lnTo>
                <a:lnTo>
                  <a:pt x="52629" y="8115300"/>
                </a:lnTo>
                <a:lnTo>
                  <a:pt x="16531" y="7588250"/>
                </a:lnTo>
                <a:lnTo>
                  <a:pt x="142472" y="6883400"/>
                </a:lnTo>
                <a:lnTo>
                  <a:pt x="515324" y="5981700"/>
                </a:lnTo>
                <a:lnTo>
                  <a:pt x="758307" y="5593266"/>
                </a:lnTo>
                <a:lnTo>
                  <a:pt x="758378" y="5593266"/>
                </a:lnTo>
                <a:lnTo>
                  <a:pt x="758378" y="5593151"/>
                </a:lnTo>
                <a:lnTo>
                  <a:pt x="763670" y="5584692"/>
                </a:lnTo>
                <a:lnTo>
                  <a:pt x="758378" y="5584564"/>
                </a:lnTo>
                <a:lnTo>
                  <a:pt x="758378" y="5581650"/>
                </a:lnTo>
                <a:lnTo>
                  <a:pt x="797051" y="5581650"/>
                </a:lnTo>
                <a:lnTo>
                  <a:pt x="797051" y="5485580"/>
                </a:lnTo>
                <a:lnTo>
                  <a:pt x="838997" y="5485580"/>
                </a:lnTo>
                <a:lnTo>
                  <a:pt x="838997" y="5467350"/>
                </a:lnTo>
                <a:lnTo>
                  <a:pt x="840287" y="5467350"/>
                </a:lnTo>
                <a:lnTo>
                  <a:pt x="840287" y="5423668"/>
                </a:lnTo>
                <a:lnTo>
                  <a:pt x="863732" y="5423668"/>
                </a:lnTo>
                <a:lnTo>
                  <a:pt x="863732" y="5399617"/>
                </a:lnTo>
                <a:lnTo>
                  <a:pt x="869498" y="5399617"/>
                </a:lnTo>
                <a:lnTo>
                  <a:pt x="869498" y="2688771"/>
                </a:lnTo>
                <a:lnTo>
                  <a:pt x="869498" y="250401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1079430" marR="0" indent="-28559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r>
              <a:rPr lang="nb-NO" sz="1349"/>
              <a:t>Velg heldekkende bilde via «Sett inn» -&gt; «Bilde»  	NB! Husk riktig valg av logo-farge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349"/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67210CE8-A092-4004-7BC1-741EFBA279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8" y="1889545"/>
            <a:ext cx="5957200" cy="4284292"/>
          </a:xfrm>
          <a:prstGeom prst="rect">
            <a:avLst/>
          </a:prstGeom>
        </p:spPr>
        <p:txBody>
          <a:bodyPr lIns="0" tIns="0" rIns="0" bIns="0"/>
          <a:lstStyle>
            <a:lvl1pPr marL="283180" indent="-283180" algn="l">
              <a:lnSpc>
                <a:spcPct val="100000"/>
              </a:lnSpc>
              <a:spcBef>
                <a:spcPts val="1349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099" b="0" i="0" u="none" cap="none">
                <a:solidFill>
                  <a:schemeClr val="tx1"/>
                </a:solidFill>
                <a:latin typeface="+mn-lt"/>
              </a:defRPr>
            </a:lvl1pPr>
            <a:lvl2pPr marL="685324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949" b="0" i="0" u="none" cap="none">
                <a:solidFill>
                  <a:schemeClr val="tx1"/>
                </a:solidFill>
                <a:latin typeface="+mn-lt"/>
              </a:defRPr>
            </a:lvl2pPr>
            <a:lvl3pPr marL="1142206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799" b="0" i="0" u="none" cap="none">
                <a:solidFill>
                  <a:schemeClr val="tx1"/>
                </a:solidFill>
                <a:latin typeface="+mn-lt"/>
              </a:defRPr>
            </a:lvl3pPr>
            <a:lvl4pPr marL="1599089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49" b="0" i="0" u="none" cap="none">
                <a:solidFill>
                  <a:schemeClr val="tx1"/>
                </a:solidFill>
                <a:latin typeface="+mn-lt"/>
              </a:defRPr>
            </a:lvl4pPr>
            <a:lvl5pPr marL="2055972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04A8D29-FBFA-D8DB-28E7-CA6BCF7AD3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62282" y="10951"/>
            <a:ext cx="4834881" cy="6858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90620AC2-3B69-FBD1-64EE-96B104863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6"/>
            <a:ext cx="5957200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2" name="Plassholder for tekst 7">
            <a:extLst>
              <a:ext uri="{FF2B5EF4-FFF2-40B4-BE49-F238E27FC236}">
                <a16:creationId xmlns:a16="http://schemas.microsoft.com/office/drawing/2014/main" id="{F6A5F962-FB9C-01BA-271D-FB3DBA6B51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5957200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A90ADE-8F66-C27B-7E13-8C770444A79E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1D627A6-6669-C843-897A-3751909580B3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8C55B-CA96-CC15-4643-EE5255D91DC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674123" y="6479748"/>
            <a:ext cx="5961772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pic>
        <p:nvPicPr>
          <p:cNvPr id="24" name="logo_hvit" hidden="1">
            <a:extLst>
              <a:ext uri="{FF2B5EF4-FFF2-40B4-BE49-F238E27FC236}">
                <a16:creationId xmlns:a16="http://schemas.microsoft.com/office/drawing/2014/main" id="{5FDE31E1-940D-EDA0-8023-6626C5EAB6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82381" y="295771"/>
            <a:ext cx="869321" cy="205911"/>
          </a:xfrm>
          <a:prstGeom prst="rect">
            <a:avLst/>
          </a:prstGeom>
        </p:spPr>
      </p:pic>
      <p:pic>
        <p:nvPicPr>
          <p:cNvPr id="17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7B4815CC-CFC1-3CD3-F5AE-9E88F4F0BA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81" y="295772"/>
            <a:ext cx="862385" cy="205911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DD9BFC4-ADF0-5A20-58D1-574963130F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982380" y="295772"/>
            <a:ext cx="868085" cy="205911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EB219277-6601-CB8F-DB4C-5EFB691A3B9A}"/>
              </a:ext>
            </a:extLst>
          </p:cNvPr>
          <p:cNvSpPr/>
          <p:nvPr userDrawn="1"/>
        </p:nvSpPr>
        <p:spPr>
          <a:xfrm>
            <a:off x="12406951" y="21774"/>
            <a:ext cx="4248192" cy="645785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Tittel, tekst og bilde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Skru av punktene i verktøylinjen om de ikke skal benyttes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Det skal ALLTID være «knute» over bildet i denne malen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32BB80D6-43C8-7F77-0255-F15621730E62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00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63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negativ Mørkeblå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bilde 15">
            <a:extLst>
              <a:ext uri="{FF2B5EF4-FFF2-40B4-BE49-F238E27FC236}">
                <a16:creationId xmlns:a16="http://schemas.microsoft.com/office/drawing/2014/main" id="{F2400201-8077-AC50-A854-341F0DB8F3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57748" y="1"/>
            <a:ext cx="4826091" cy="6883004"/>
          </a:xfrm>
          <a:custGeom>
            <a:avLst/>
            <a:gdLst>
              <a:gd name="connsiteX0" fmla="*/ 0 w 6435417"/>
              <a:gd name="connsiteY0" fmla="*/ 9169199 h 9177338"/>
              <a:gd name="connsiteX1" fmla="*/ 684254 w 6435417"/>
              <a:gd name="connsiteY1" fmla="*/ 9177338 h 9177338"/>
              <a:gd name="connsiteX2" fmla="*/ 0 w 6435417"/>
              <a:gd name="connsiteY2" fmla="*/ 9177338 h 9177338"/>
              <a:gd name="connsiteX3" fmla="*/ 869498 w 6435417"/>
              <a:gd name="connsiteY3" fmla="*/ 0 h 9177338"/>
              <a:gd name="connsiteX4" fmla="*/ 6435417 w 6435417"/>
              <a:gd name="connsiteY4" fmla="*/ 0 h 9177338"/>
              <a:gd name="connsiteX5" fmla="*/ 6435417 w 6435417"/>
              <a:gd name="connsiteY5" fmla="*/ 9177338 h 9177338"/>
              <a:gd name="connsiteX6" fmla="*/ 684254 w 6435417"/>
              <a:gd name="connsiteY6" fmla="*/ 9177338 h 9177338"/>
              <a:gd name="connsiteX7" fmla="*/ 508266 w 6435417"/>
              <a:gd name="connsiteY7" fmla="*/ 9017000 h 9177338"/>
              <a:gd name="connsiteX8" fmla="*/ 264404 w 6435417"/>
              <a:gd name="connsiteY8" fmla="*/ 8686800 h 9177338"/>
              <a:gd name="connsiteX9" fmla="*/ 52629 w 6435417"/>
              <a:gd name="connsiteY9" fmla="*/ 8115300 h 9177338"/>
              <a:gd name="connsiteX10" fmla="*/ 16531 w 6435417"/>
              <a:gd name="connsiteY10" fmla="*/ 7588250 h 9177338"/>
              <a:gd name="connsiteX11" fmla="*/ 142472 w 6435417"/>
              <a:gd name="connsiteY11" fmla="*/ 6883400 h 9177338"/>
              <a:gd name="connsiteX12" fmla="*/ 515324 w 6435417"/>
              <a:gd name="connsiteY12" fmla="*/ 5981700 h 9177338"/>
              <a:gd name="connsiteX13" fmla="*/ 758307 w 6435417"/>
              <a:gd name="connsiteY13" fmla="*/ 5593266 h 9177338"/>
              <a:gd name="connsiteX14" fmla="*/ 758378 w 6435417"/>
              <a:gd name="connsiteY14" fmla="*/ 5593266 h 9177338"/>
              <a:gd name="connsiteX15" fmla="*/ 758378 w 6435417"/>
              <a:gd name="connsiteY15" fmla="*/ 5593151 h 9177338"/>
              <a:gd name="connsiteX16" fmla="*/ 763670 w 6435417"/>
              <a:gd name="connsiteY16" fmla="*/ 5584692 h 9177338"/>
              <a:gd name="connsiteX17" fmla="*/ 758378 w 6435417"/>
              <a:gd name="connsiteY17" fmla="*/ 5584564 h 9177338"/>
              <a:gd name="connsiteX18" fmla="*/ 758378 w 6435417"/>
              <a:gd name="connsiteY18" fmla="*/ 5581650 h 9177338"/>
              <a:gd name="connsiteX19" fmla="*/ 797051 w 6435417"/>
              <a:gd name="connsiteY19" fmla="*/ 5581650 h 9177338"/>
              <a:gd name="connsiteX20" fmla="*/ 797051 w 6435417"/>
              <a:gd name="connsiteY20" fmla="*/ 5485580 h 9177338"/>
              <a:gd name="connsiteX21" fmla="*/ 838997 w 6435417"/>
              <a:gd name="connsiteY21" fmla="*/ 5485580 h 9177338"/>
              <a:gd name="connsiteX22" fmla="*/ 838997 w 6435417"/>
              <a:gd name="connsiteY22" fmla="*/ 5467350 h 9177338"/>
              <a:gd name="connsiteX23" fmla="*/ 840287 w 6435417"/>
              <a:gd name="connsiteY23" fmla="*/ 5467350 h 9177338"/>
              <a:gd name="connsiteX24" fmla="*/ 840287 w 6435417"/>
              <a:gd name="connsiteY24" fmla="*/ 5423668 h 9177338"/>
              <a:gd name="connsiteX25" fmla="*/ 863732 w 6435417"/>
              <a:gd name="connsiteY25" fmla="*/ 5423668 h 9177338"/>
              <a:gd name="connsiteX26" fmla="*/ 863732 w 6435417"/>
              <a:gd name="connsiteY26" fmla="*/ 5399617 h 9177338"/>
              <a:gd name="connsiteX27" fmla="*/ 869498 w 6435417"/>
              <a:gd name="connsiteY27" fmla="*/ 5399617 h 9177338"/>
              <a:gd name="connsiteX28" fmla="*/ 869498 w 6435417"/>
              <a:gd name="connsiteY28" fmla="*/ 2688771 h 9177338"/>
              <a:gd name="connsiteX29" fmla="*/ 869498 w 6435417"/>
              <a:gd name="connsiteY29" fmla="*/ 2504017 h 917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435417" h="9177338">
                <a:moveTo>
                  <a:pt x="0" y="9169199"/>
                </a:moveTo>
                <a:lnTo>
                  <a:pt x="684254" y="9177338"/>
                </a:lnTo>
                <a:lnTo>
                  <a:pt x="0" y="9177338"/>
                </a:lnTo>
                <a:close/>
                <a:moveTo>
                  <a:pt x="869498" y="0"/>
                </a:moveTo>
                <a:lnTo>
                  <a:pt x="6435417" y="0"/>
                </a:lnTo>
                <a:lnTo>
                  <a:pt x="6435417" y="9177338"/>
                </a:lnTo>
                <a:lnTo>
                  <a:pt x="684254" y="9177338"/>
                </a:lnTo>
                <a:lnTo>
                  <a:pt x="508266" y="9017000"/>
                </a:lnTo>
                <a:lnTo>
                  <a:pt x="264404" y="8686800"/>
                </a:lnTo>
                <a:lnTo>
                  <a:pt x="52629" y="8115300"/>
                </a:lnTo>
                <a:lnTo>
                  <a:pt x="16531" y="7588250"/>
                </a:lnTo>
                <a:lnTo>
                  <a:pt x="142472" y="6883400"/>
                </a:lnTo>
                <a:lnTo>
                  <a:pt x="515324" y="5981700"/>
                </a:lnTo>
                <a:lnTo>
                  <a:pt x="758307" y="5593266"/>
                </a:lnTo>
                <a:lnTo>
                  <a:pt x="758378" y="5593266"/>
                </a:lnTo>
                <a:lnTo>
                  <a:pt x="758378" y="5593151"/>
                </a:lnTo>
                <a:lnTo>
                  <a:pt x="763670" y="5584692"/>
                </a:lnTo>
                <a:lnTo>
                  <a:pt x="758378" y="5584564"/>
                </a:lnTo>
                <a:lnTo>
                  <a:pt x="758378" y="5581650"/>
                </a:lnTo>
                <a:lnTo>
                  <a:pt x="797051" y="5581650"/>
                </a:lnTo>
                <a:lnTo>
                  <a:pt x="797051" y="5485580"/>
                </a:lnTo>
                <a:lnTo>
                  <a:pt x="838997" y="5485580"/>
                </a:lnTo>
                <a:lnTo>
                  <a:pt x="838997" y="5467350"/>
                </a:lnTo>
                <a:lnTo>
                  <a:pt x="840287" y="5467350"/>
                </a:lnTo>
                <a:lnTo>
                  <a:pt x="840287" y="5423668"/>
                </a:lnTo>
                <a:lnTo>
                  <a:pt x="863732" y="5423668"/>
                </a:lnTo>
                <a:lnTo>
                  <a:pt x="863732" y="5399617"/>
                </a:lnTo>
                <a:lnTo>
                  <a:pt x="869498" y="5399617"/>
                </a:lnTo>
                <a:lnTo>
                  <a:pt x="869498" y="2688771"/>
                </a:lnTo>
                <a:lnTo>
                  <a:pt x="869498" y="250401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1079430" marR="0" indent="-28559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r>
              <a:rPr lang="nb-NO" sz="1349"/>
              <a:t>Velg heldekkende bilde via «Sett inn» -&gt; «Bilde»  	NB! Husk riktig valg av logo-farge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349"/>
          </a:p>
        </p:txBody>
      </p:sp>
      <p:sp>
        <p:nvSpPr>
          <p:cNvPr id="20" name="Frihåndsform: figur 40">
            <a:extLst>
              <a:ext uri="{FF2B5EF4-FFF2-40B4-BE49-F238E27FC236}">
                <a16:creationId xmlns:a16="http://schemas.microsoft.com/office/drawing/2014/main" id="{03C24298-A3C7-67F0-69F2-1E370E100BEA}"/>
              </a:ext>
            </a:extLst>
          </p:cNvPr>
          <p:cNvSpPr/>
          <p:nvPr userDrawn="1"/>
        </p:nvSpPr>
        <p:spPr>
          <a:xfrm>
            <a:off x="2" y="1"/>
            <a:ext cx="8011119" cy="6883004"/>
          </a:xfrm>
          <a:custGeom>
            <a:avLst/>
            <a:gdLst>
              <a:gd name="connsiteX0" fmla="*/ 0 w 10682536"/>
              <a:gd name="connsiteY0" fmla="*/ 0 h 9177338"/>
              <a:gd name="connsiteX1" fmla="*/ 9329058 w 10682536"/>
              <a:gd name="connsiteY1" fmla="*/ 0 h 9177338"/>
              <a:gd name="connsiteX2" fmla="*/ 9527730 w 10682536"/>
              <a:gd name="connsiteY2" fmla="*/ 0 h 9177338"/>
              <a:gd name="connsiteX3" fmla="*/ 10682536 w 10682536"/>
              <a:gd name="connsiteY3" fmla="*/ 0 h 9177338"/>
              <a:gd name="connsiteX4" fmla="*/ 10682536 w 10682536"/>
              <a:gd name="connsiteY4" fmla="*/ 2504017 h 9177338"/>
              <a:gd name="connsiteX5" fmla="*/ 10682536 w 10682536"/>
              <a:gd name="connsiteY5" fmla="*/ 2688771 h 9177338"/>
              <a:gd name="connsiteX6" fmla="*/ 10682536 w 10682536"/>
              <a:gd name="connsiteY6" fmla="*/ 5399617 h 9177338"/>
              <a:gd name="connsiteX7" fmla="*/ 10676831 w 10682536"/>
              <a:gd name="connsiteY7" fmla="*/ 5399617 h 9177338"/>
              <a:gd name="connsiteX8" fmla="*/ 10676831 w 10682536"/>
              <a:gd name="connsiteY8" fmla="*/ 5423668 h 9177338"/>
              <a:gd name="connsiteX9" fmla="*/ 10653632 w 10682536"/>
              <a:gd name="connsiteY9" fmla="*/ 5423668 h 9177338"/>
              <a:gd name="connsiteX10" fmla="*/ 10653632 w 10682536"/>
              <a:gd name="connsiteY10" fmla="*/ 5467350 h 9177338"/>
              <a:gd name="connsiteX11" fmla="*/ 10652356 w 10682536"/>
              <a:gd name="connsiteY11" fmla="*/ 5467350 h 9177338"/>
              <a:gd name="connsiteX12" fmla="*/ 10652356 w 10682536"/>
              <a:gd name="connsiteY12" fmla="*/ 5485580 h 9177338"/>
              <a:gd name="connsiteX13" fmla="*/ 10610850 w 10682536"/>
              <a:gd name="connsiteY13" fmla="*/ 5485580 h 9177338"/>
              <a:gd name="connsiteX14" fmla="*/ 10610850 w 10682536"/>
              <a:gd name="connsiteY14" fmla="*/ 5581650 h 9177338"/>
              <a:gd name="connsiteX15" fmla="*/ 10572584 w 10682536"/>
              <a:gd name="connsiteY15" fmla="*/ 5581650 h 9177338"/>
              <a:gd name="connsiteX16" fmla="*/ 10572584 w 10682536"/>
              <a:gd name="connsiteY16" fmla="*/ 5584564 h 9177338"/>
              <a:gd name="connsiteX17" fmla="*/ 10577820 w 10682536"/>
              <a:gd name="connsiteY17" fmla="*/ 5584692 h 9177338"/>
              <a:gd name="connsiteX18" fmla="*/ 10572584 w 10682536"/>
              <a:gd name="connsiteY18" fmla="*/ 5593151 h 9177338"/>
              <a:gd name="connsiteX19" fmla="*/ 10572584 w 10682536"/>
              <a:gd name="connsiteY19" fmla="*/ 5593266 h 9177338"/>
              <a:gd name="connsiteX20" fmla="*/ 10572513 w 10682536"/>
              <a:gd name="connsiteY20" fmla="*/ 5593266 h 9177338"/>
              <a:gd name="connsiteX21" fmla="*/ 10332083 w 10682536"/>
              <a:gd name="connsiteY21" fmla="*/ 5981700 h 9177338"/>
              <a:gd name="connsiteX22" fmla="*/ 9963148 w 10682536"/>
              <a:gd name="connsiteY22" fmla="*/ 6883400 h 9177338"/>
              <a:gd name="connsiteX23" fmla="*/ 9838530 w 10682536"/>
              <a:gd name="connsiteY23" fmla="*/ 7588250 h 9177338"/>
              <a:gd name="connsiteX24" fmla="*/ 9874249 w 10682536"/>
              <a:gd name="connsiteY24" fmla="*/ 8115300 h 9177338"/>
              <a:gd name="connsiteX25" fmla="*/ 10083799 w 10682536"/>
              <a:gd name="connsiteY25" fmla="*/ 8686800 h 9177338"/>
              <a:gd name="connsiteX26" fmla="*/ 10325099 w 10682536"/>
              <a:gd name="connsiteY26" fmla="*/ 9017000 h 9177338"/>
              <a:gd name="connsiteX27" fmla="*/ 10499238 w 10682536"/>
              <a:gd name="connsiteY27" fmla="*/ 9177338 h 9177338"/>
              <a:gd name="connsiteX28" fmla="*/ 9527730 w 10682536"/>
              <a:gd name="connsiteY28" fmla="*/ 9165659 h 9177338"/>
              <a:gd name="connsiteX29" fmla="*/ 9527730 w 10682536"/>
              <a:gd name="connsiteY29" fmla="*/ 9177338 h 9177338"/>
              <a:gd name="connsiteX30" fmla="*/ 0 w 10682536"/>
              <a:gd name="connsiteY30" fmla="*/ 9177338 h 917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682536" h="9177338">
                <a:moveTo>
                  <a:pt x="0" y="0"/>
                </a:moveTo>
                <a:lnTo>
                  <a:pt x="9329058" y="0"/>
                </a:lnTo>
                <a:lnTo>
                  <a:pt x="9527730" y="0"/>
                </a:lnTo>
                <a:lnTo>
                  <a:pt x="10682536" y="0"/>
                </a:lnTo>
                <a:lnTo>
                  <a:pt x="10682536" y="2504017"/>
                </a:lnTo>
                <a:lnTo>
                  <a:pt x="10682536" y="2688771"/>
                </a:lnTo>
                <a:lnTo>
                  <a:pt x="10682536" y="5399617"/>
                </a:lnTo>
                <a:lnTo>
                  <a:pt x="10676831" y="5399617"/>
                </a:lnTo>
                <a:lnTo>
                  <a:pt x="10676831" y="5423668"/>
                </a:lnTo>
                <a:lnTo>
                  <a:pt x="10653632" y="5423668"/>
                </a:lnTo>
                <a:lnTo>
                  <a:pt x="10653632" y="5467350"/>
                </a:lnTo>
                <a:lnTo>
                  <a:pt x="10652356" y="5467350"/>
                </a:lnTo>
                <a:lnTo>
                  <a:pt x="10652356" y="5485580"/>
                </a:lnTo>
                <a:lnTo>
                  <a:pt x="10610850" y="5485580"/>
                </a:lnTo>
                <a:lnTo>
                  <a:pt x="10610850" y="5581650"/>
                </a:lnTo>
                <a:lnTo>
                  <a:pt x="10572584" y="5581650"/>
                </a:lnTo>
                <a:lnTo>
                  <a:pt x="10572584" y="5584564"/>
                </a:lnTo>
                <a:lnTo>
                  <a:pt x="10577820" y="5584692"/>
                </a:lnTo>
                <a:lnTo>
                  <a:pt x="10572584" y="5593151"/>
                </a:lnTo>
                <a:lnTo>
                  <a:pt x="10572584" y="5593266"/>
                </a:lnTo>
                <a:lnTo>
                  <a:pt x="10572513" y="5593266"/>
                </a:lnTo>
                <a:lnTo>
                  <a:pt x="10332083" y="5981700"/>
                </a:lnTo>
                <a:lnTo>
                  <a:pt x="9963148" y="6883400"/>
                </a:lnTo>
                <a:lnTo>
                  <a:pt x="9838530" y="7588250"/>
                </a:lnTo>
                <a:lnTo>
                  <a:pt x="9874249" y="8115300"/>
                </a:lnTo>
                <a:lnTo>
                  <a:pt x="10083799" y="8686800"/>
                </a:lnTo>
                <a:lnTo>
                  <a:pt x="10325099" y="9017000"/>
                </a:lnTo>
                <a:lnTo>
                  <a:pt x="10499238" y="9177338"/>
                </a:lnTo>
                <a:lnTo>
                  <a:pt x="9527730" y="9165659"/>
                </a:lnTo>
                <a:lnTo>
                  <a:pt x="9527730" y="9177338"/>
                </a:lnTo>
                <a:lnTo>
                  <a:pt x="0" y="91773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sz="1349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015AAA40-F086-DE43-869C-F40BA7493F6A}" type="datetime1">
              <a:rPr lang="nb-NO" smtClean="0"/>
              <a:t>14.02.2025</a:t>
            </a:fld>
            <a:endParaRPr lang="nb-NO"/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BA94A12A-E02C-1F44-99AA-AE2CE37104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983" y="311548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99A91FAC-9466-BF43-ACA1-D625D5EB7A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6"/>
            <a:ext cx="6028656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03305D2F-6F8E-2C6B-EE06-B9296B4A133E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>
          <a:xfrm>
            <a:off x="674124" y="6479748"/>
            <a:ext cx="6028656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DE595-E2E4-C6E6-F525-A775F12D297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60956" y="-2"/>
            <a:ext cx="4826089" cy="688300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592" r="-73024" b="-7940"/>
            </a:stretch>
          </a:blip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GB"/>
          </a:p>
        </p:txBody>
      </p:sp>
      <p:sp>
        <p:nvSpPr>
          <p:cNvPr id="22" name="Plassholder for tekst 2">
            <a:extLst>
              <a:ext uri="{FF2B5EF4-FFF2-40B4-BE49-F238E27FC236}">
                <a16:creationId xmlns:a16="http://schemas.microsoft.com/office/drawing/2014/main" id="{4A86FFD7-6A1F-79D3-4DE8-FECD10563E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8" y="1885630"/>
            <a:ext cx="5957200" cy="4481246"/>
          </a:xfrm>
          <a:prstGeom prst="rect">
            <a:avLst/>
          </a:prstGeom>
        </p:spPr>
        <p:txBody>
          <a:bodyPr lIns="0" tIns="0" rIns="0" bIns="0"/>
          <a:lstStyle>
            <a:lvl1pPr marL="283180" indent="-283180" algn="l">
              <a:lnSpc>
                <a:spcPct val="100000"/>
              </a:lnSpc>
              <a:spcBef>
                <a:spcPts val="1349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099" b="0" i="0" u="none" cap="none">
                <a:solidFill>
                  <a:schemeClr val="bg1"/>
                </a:solidFill>
                <a:latin typeface="+mn-lt"/>
              </a:defRPr>
            </a:lvl1pPr>
            <a:lvl2pPr marL="685324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949" b="0" i="0" u="none" cap="none">
                <a:solidFill>
                  <a:schemeClr val="bg1"/>
                </a:solidFill>
                <a:latin typeface="+mn-lt"/>
              </a:defRPr>
            </a:lvl2pPr>
            <a:lvl3pPr marL="1142206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799" b="0" i="0" u="none" cap="none">
                <a:solidFill>
                  <a:schemeClr val="bg1"/>
                </a:solidFill>
                <a:latin typeface="+mn-lt"/>
              </a:defRPr>
            </a:lvl3pPr>
            <a:lvl4pPr marL="1599089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49" b="0" i="0" u="none" cap="none">
                <a:solidFill>
                  <a:schemeClr val="bg1"/>
                </a:solidFill>
                <a:latin typeface="+mn-lt"/>
              </a:defRPr>
            </a:lvl4pPr>
            <a:lvl5pPr marL="2055972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8" name="logo_hvit" hidden="1">
            <a:extLst>
              <a:ext uri="{FF2B5EF4-FFF2-40B4-BE49-F238E27FC236}">
                <a16:creationId xmlns:a16="http://schemas.microsoft.com/office/drawing/2014/main" id="{0EEFA849-5206-C3B1-4252-6CCD85CC77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82381" y="295771"/>
            <a:ext cx="869321" cy="205911"/>
          </a:xfrm>
          <a:prstGeom prst="rect">
            <a:avLst/>
          </a:prstGeom>
        </p:spPr>
      </p:pic>
      <p:pic>
        <p:nvPicPr>
          <p:cNvPr id="16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6DF4AB1E-8C13-5B38-F99D-77DB59A4FF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81" y="295772"/>
            <a:ext cx="862385" cy="205911"/>
          </a:xfrm>
          <a:prstGeom prst="rect">
            <a:avLst/>
          </a:prstGeom>
        </p:spPr>
      </p:pic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036E54B-A165-609B-4657-6239FFB5C4A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2"/>
            <a:ext cx="868085" cy="205911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93000C43-061A-BA15-1D57-8025F5FBB44A}"/>
              </a:ext>
            </a:extLst>
          </p:cNvPr>
          <p:cNvSpPr/>
          <p:nvPr userDrawn="1"/>
        </p:nvSpPr>
        <p:spPr>
          <a:xfrm>
            <a:off x="12406951" y="21774"/>
            <a:ext cx="4248192" cy="645785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Tittel, tekst og mulighet for bilde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 ikke skal benyttes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Det skal ALLTID være «knute» over bildet i denne malen</a:t>
            </a:r>
          </a:p>
          <a:p>
            <a:pPr marL="285599" marR="0" lvl="0" indent="-28559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8" name="Plassholder for lysbildenummer 5">
            <a:extLst>
              <a:ext uri="{FF2B5EF4-FFF2-40B4-BE49-F238E27FC236}">
                <a16:creationId xmlns:a16="http://schemas.microsoft.com/office/drawing/2014/main" id="{DDE73B49-DD0E-63FB-7848-1919215F8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5326" y="6508337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1255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63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 den som skriver mye (negativ)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F2AB5A42-7AF0-FB48-8DFB-05F45F586F3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10749" y="3"/>
            <a:ext cx="4181251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49"/>
              <a:t>Velg heldekkende bilde via «Sett inn» - «Bilde». </a:t>
            </a: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49"/>
              <a:t>NB! Husk riktig valg av logo-farge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AA8139B-F1C2-C746-852C-A1FD5AC30FC9}"/>
              </a:ext>
            </a:extLst>
          </p:cNvPr>
          <p:cNvSpPr/>
          <p:nvPr/>
        </p:nvSpPr>
        <p:spPr>
          <a:xfrm>
            <a:off x="1" y="-3638"/>
            <a:ext cx="8015532" cy="68830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30" name="Plassholder for tekst 7">
            <a:extLst>
              <a:ext uri="{FF2B5EF4-FFF2-40B4-BE49-F238E27FC236}">
                <a16:creationId xmlns:a16="http://schemas.microsoft.com/office/drawing/2014/main" id="{4AEDC77B-74BF-F845-92A9-18ABC8CC2A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124" y="310064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8EF63E40-C59C-5046-907D-0A4022FCC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6" y="845606"/>
            <a:ext cx="7016749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98AD1-9F2D-DB35-71BE-C20FDB19F384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C1F3ED80-39E0-934C-9FE5-2A79BC818D10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D292A-8698-7564-99F1-5223E4F033B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74127" y="6479748"/>
            <a:ext cx="7016747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nb-NO"/>
          </a:p>
        </p:txBody>
      </p:sp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B4BE9994-5626-6D69-49A8-FA56DDF96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81" y="295771"/>
            <a:ext cx="869321" cy="205911"/>
          </a:xfrm>
          <a:prstGeom prst="rect">
            <a:avLst/>
          </a:prstGeom>
        </p:spPr>
      </p:pic>
      <p:pic>
        <p:nvPicPr>
          <p:cNvPr id="19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4DBD65FA-7D0A-A83D-D50A-29933B85F5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81" y="295772"/>
            <a:ext cx="862385" cy="205911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35619D4-1F4E-69FB-8A73-2CC378A529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2"/>
            <a:ext cx="868085" cy="20591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058BC821-1F65-81D2-A2B9-735DF35F668A}"/>
              </a:ext>
            </a:extLst>
          </p:cNvPr>
          <p:cNvSpPr/>
          <p:nvPr userDrawn="1"/>
        </p:nvSpPr>
        <p:spPr>
          <a:xfrm>
            <a:off x="12386179" y="2"/>
            <a:ext cx="4248192" cy="570412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Tittel, tekst og bilde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 ikke skal benyttes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E11103DD-F805-76BC-BD58-7687C3FCA053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8BB0DE21-E265-DCC7-B0EA-EFA1BE1C91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8" y="1895791"/>
            <a:ext cx="5957200" cy="4481246"/>
          </a:xfrm>
          <a:prstGeom prst="rect">
            <a:avLst/>
          </a:prstGeom>
        </p:spPr>
        <p:txBody>
          <a:bodyPr lIns="0" tIns="0" rIns="0" bIns="0"/>
          <a:lstStyle>
            <a:lvl1pPr marL="283180" indent="-283180" algn="l">
              <a:lnSpc>
                <a:spcPct val="100000"/>
              </a:lnSpc>
              <a:spcBef>
                <a:spcPts val="1349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099" b="0" i="0" u="none" cap="none">
                <a:solidFill>
                  <a:schemeClr val="bg1"/>
                </a:solidFill>
                <a:latin typeface="+mn-lt"/>
              </a:defRPr>
            </a:lvl1pPr>
            <a:lvl2pPr marL="685324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949" b="0" i="0" u="none" cap="none">
                <a:solidFill>
                  <a:schemeClr val="bg1"/>
                </a:solidFill>
                <a:latin typeface="+mn-lt"/>
              </a:defRPr>
            </a:lvl2pPr>
            <a:lvl3pPr marL="1142206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799" b="0" i="0" u="none" cap="none">
                <a:solidFill>
                  <a:schemeClr val="bg1"/>
                </a:solidFill>
                <a:latin typeface="+mn-lt"/>
              </a:defRPr>
            </a:lvl3pPr>
            <a:lvl4pPr marL="1599089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49" b="0" i="0" u="none" cap="none">
                <a:solidFill>
                  <a:schemeClr val="bg1"/>
                </a:solidFill>
                <a:latin typeface="+mn-lt"/>
              </a:defRPr>
            </a:lvl4pPr>
            <a:lvl5pPr marL="2055972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6610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hold med nummerering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k 41">
            <a:extLst>
              <a:ext uri="{FF2B5EF4-FFF2-40B4-BE49-F238E27FC236}">
                <a16:creationId xmlns:a16="http://schemas.microsoft.com/office/drawing/2014/main" id="{F14AC39D-9E69-0C48-B15A-273B678A95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22" name="Plassholder for tekst 7">
            <a:extLst>
              <a:ext uri="{FF2B5EF4-FFF2-40B4-BE49-F238E27FC236}">
                <a16:creationId xmlns:a16="http://schemas.microsoft.com/office/drawing/2014/main" id="{2E7F2493-F91E-6E42-8078-526C73DDAE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4791E4-AC5C-7E3A-98E8-5214390CA122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82BF932E-36EF-3E4B-9B85-6C02528E9D5B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6FB72-E20D-2AE0-2F01-E258844AFF22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6782CFA4-7001-4710-83D6-FC0CF8A9D500}"/>
              </a:ext>
            </a:extLst>
          </p:cNvPr>
          <p:cNvSpPr/>
          <p:nvPr userDrawn="1"/>
        </p:nvSpPr>
        <p:spPr>
          <a:xfrm>
            <a:off x="12406951" y="21773"/>
            <a:ext cx="4248192" cy="31184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 og agenda med tall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Fyll inn tall i sirklene. Klikk bort sirklene om disse ikke skal brukes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3" name="Plassholder for tekst 6">
            <a:extLst>
              <a:ext uri="{FF2B5EF4-FFF2-40B4-BE49-F238E27FC236}">
                <a16:creationId xmlns:a16="http://schemas.microsoft.com/office/drawing/2014/main" id="{8E9C09F2-08B4-609A-9FCE-75BB49DAFC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6397" y="2190956"/>
            <a:ext cx="469178" cy="46922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solidFill>
              <a:schemeClr val="tx1">
                <a:lumMod val="10000"/>
                <a:lumOff val="90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4" name="Plassholder for tekst 6">
            <a:extLst>
              <a:ext uri="{FF2B5EF4-FFF2-40B4-BE49-F238E27FC236}">
                <a16:creationId xmlns:a16="http://schemas.microsoft.com/office/drawing/2014/main" id="{0619D4D6-B9DF-2316-AB3C-3606ED1C56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6397" y="2997104"/>
            <a:ext cx="469178" cy="46922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solidFill>
              <a:schemeClr val="tx1">
                <a:lumMod val="10000"/>
                <a:lumOff val="90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6" name="Plassholder for tekst 6">
            <a:extLst>
              <a:ext uri="{FF2B5EF4-FFF2-40B4-BE49-F238E27FC236}">
                <a16:creationId xmlns:a16="http://schemas.microsoft.com/office/drawing/2014/main" id="{45DEEB92-906B-EBE6-1B65-F5B81F4323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6397" y="3809486"/>
            <a:ext cx="469178" cy="46922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solidFill>
              <a:schemeClr val="tx1">
                <a:lumMod val="10000"/>
                <a:lumOff val="90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6F8AE2F-A8A8-391B-B3B0-4DF66042EB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6397" y="4615633"/>
            <a:ext cx="469178" cy="46922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solidFill>
              <a:schemeClr val="tx1">
                <a:lumMod val="10000"/>
                <a:lumOff val="90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4F2F0303-15C5-52AD-E672-064CEB41B3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6397" y="5438109"/>
            <a:ext cx="469178" cy="46922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solidFill>
              <a:schemeClr val="tx1">
                <a:lumMod val="10000"/>
                <a:lumOff val="90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1195A5C9-A300-5860-6DC4-90A51037FE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8423" y="2222451"/>
            <a:ext cx="5273240" cy="4062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10" name="Plassholder for tekst 7">
            <a:extLst>
              <a:ext uri="{FF2B5EF4-FFF2-40B4-BE49-F238E27FC236}">
                <a16:creationId xmlns:a16="http://schemas.microsoft.com/office/drawing/2014/main" id="{53E95E57-F5C4-E7CC-9195-A782B7E694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18423" y="3028597"/>
            <a:ext cx="5273240" cy="4062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722A361E-F8BB-7E9E-E85F-6533B636C62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718423" y="3840979"/>
            <a:ext cx="5273240" cy="4062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2"/>
                </a:solidFill>
                <a:latin typeface="+mn-lt"/>
              </a:defRPr>
            </a:lvl1pPr>
            <a:lvl2pPr marL="457124" indent="0">
              <a:spcBef>
                <a:spcPts val="0"/>
              </a:spcBef>
              <a:buNone/>
              <a:defRPr/>
            </a:lvl2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12" name="Plassholder for tekst 10">
            <a:extLst>
              <a:ext uri="{FF2B5EF4-FFF2-40B4-BE49-F238E27FC236}">
                <a16:creationId xmlns:a16="http://schemas.microsoft.com/office/drawing/2014/main" id="{B2293E45-B383-A8B8-96AE-E3B19BACB64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718423" y="4647127"/>
            <a:ext cx="5273240" cy="4062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13" name="Plassholder for tekst 23">
            <a:extLst>
              <a:ext uri="{FF2B5EF4-FFF2-40B4-BE49-F238E27FC236}">
                <a16:creationId xmlns:a16="http://schemas.microsoft.com/office/drawing/2014/main" id="{3A2D0521-2F60-E160-0075-0FF7B3A581C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718423" y="5469604"/>
            <a:ext cx="5273240" cy="4062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32C31659-9BE5-5420-D2DC-E49E38066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5681" y="1536744"/>
            <a:ext cx="6028656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Innhold/Agenda</a:t>
            </a:r>
          </a:p>
        </p:txBody>
      </p:sp>
    </p:spTree>
    <p:extLst>
      <p:ext uri="{BB962C8B-B14F-4D97-AF65-F5344CB8AC3E}">
        <p14:creationId xmlns:p14="http://schemas.microsoft.com/office/powerpoint/2010/main" val="4059758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98">
          <p15:clr>
            <a:srgbClr val="FBAE40"/>
          </p15:clr>
        </p15:guide>
        <p15:guide id="2" orient="horz" pos="1531">
          <p15:clr>
            <a:srgbClr val="FBAE40"/>
          </p15:clr>
        </p15:guide>
        <p15:guide id="3" orient="horz" pos="2041">
          <p15:clr>
            <a:srgbClr val="FBAE40"/>
          </p15:clr>
        </p15:guide>
        <p15:guide id="4" orient="horz" pos="2552">
          <p15:clr>
            <a:srgbClr val="FBAE40"/>
          </p15:clr>
        </p15:guide>
        <p15:guide id="5" orient="horz" pos="3572">
          <p15:clr>
            <a:srgbClr val="FBAE40"/>
          </p15:clr>
        </p15:guide>
        <p15:guide id="6" orient="horz" pos="3062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 den som skriver mye (negativ) 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D01C26C7-B78D-DF4E-B940-FE5E9FB2C4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0749" y="3"/>
            <a:ext cx="4181251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49"/>
              <a:t>Velg heldekkende bilde via «Sett inn» - «Bilde»</a:t>
            </a: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49"/>
              <a:t>NB! Husk riktig valg av logo-farge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898EA99D-FB4D-2A4C-AD95-23EA5EBA5078}"/>
              </a:ext>
            </a:extLst>
          </p:cNvPr>
          <p:cNvSpPr/>
          <p:nvPr/>
        </p:nvSpPr>
        <p:spPr>
          <a:xfrm>
            <a:off x="1" y="-12502"/>
            <a:ext cx="8007239" cy="6883003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DAD648FF-C518-1E46-A070-EB6A85AF4545}" type="datetime1">
              <a:rPr lang="nb-NO" smtClean="0"/>
              <a:t>14.02.2025</a:t>
            </a:fld>
            <a:endParaRPr lang="nb-NO"/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D366DEC4-23BB-164D-99D6-1FF1E73050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124" y="310064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0" name="Tittel 1">
            <a:extLst>
              <a:ext uri="{FF2B5EF4-FFF2-40B4-BE49-F238E27FC236}">
                <a16:creationId xmlns:a16="http://schemas.microsoft.com/office/drawing/2014/main" id="{1AD7B537-90F0-6748-ABB4-8B8FA6391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6" y="845606"/>
            <a:ext cx="7016749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627010E-2AB3-A897-4928-0A24CB34C3F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74127" y="6479748"/>
            <a:ext cx="7016747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nb-NO"/>
          </a:p>
        </p:txBody>
      </p:sp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82D727E8-5A13-39B5-BB8A-4C6BB70F3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81" y="295771"/>
            <a:ext cx="869321" cy="205911"/>
          </a:xfrm>
          <a:prstGeom prst="rect">
            <a:avLst/>
          </a:prstGeom>
        </p:spPr>
      </p:pic>
      <p:pic>
        <p:nvPicPr>
          <p:cNvPr id="16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33F39847-60CE-741B-F9E4-E7C0C5F20D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81" y="295772"/>
            <a:ext cx="862385" cy="205911"/>
          </a:xfrm>
          <a:prstGeom prst="rect">
            <a:avLst/>
          </a:prstGeom>
        </p:spPr>
      </p:pic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27F9F11-A4E6-0F39-0D69-7348CF5B98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2"/>
            <a:ext cx="868085" cy="20591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DE324FC0-23DF-C3CE-0E76-7EEBC0B13F2A}"/>
              </a:ext>
            </a:extLst>
          </p:cNvPr>
          <p:cNvSpPr/>
          <p:nvPr userDrawn="1"/>
        </p:nvSpPr>
        <p:spPr>
          <a:xfrm>
            <a:off x="12386179" y="1"/>
            <a:ext cx="4248192" cy="601671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Tittel, tekst og bilde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 ikke skal benyttes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F571FF18-C9D8-1AB4-15F2-32AD402EEB6B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Plassholder for tekst 2">
            <a:extLst>
              <a:ext uri="{FF2B5EF4-FFF2-40B4-BE49-F238E27FC236}">
                <a16:creationId xmlns:a16="http://schemas.microsoft.com/office/drawing/2014/main" id="{93741D17-A517-866A-B9CA-76D9AC86B3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8" y="1895791"/>
            <a:ext cx="5957200" cy="4481246"/>
          </a:xfrm>
          <a:prstGeom prst="rect">
            <a:avLst/>
          </a:prstGeom>
        </p:spPr>
        <p:txBody>
          <a:bodyPr lIns="0" tIns="0" rIns="0" bIns="0"/>
          <a:lstStyle>
            <a:lvl1pPr marL="283180" indent="-283180" algn="l">
              <a:lnSpc>
                <a:spcPct val="100000"/>
              </a:lnSpc>
              <a:spcBef>
                <a:spcPts val="1349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099" b="0" i="0" u="none" cap="none">
                <a:solidFill>
                  <a:schemeClr val="tx1"/>
                </a:solidFill>
                <a:latin typeface="+mn-lt"/>
              </a:defRPr>
            </a:lvl1pPr>
            <a:lvl2pPr marL="685324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949" b="0" i="0" u="none" cap="none">
                <a:solidFill>
                  <a:schemeClr val="tx1"/>
                </a:solidFill>
                <a:latin typeface="+mn-lt"/>
              </a:defRPr>
            </a:lvl2pPr>
            <a:lvl3pPr marL="1142206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799" b="0" i="0" u="none" cap="none">
                <a:solidFill>
                  <a:schemeClr val="tx1"/>
                </a:solidFill>
                <a:latin typeface="+mn-lt"/>
              </a:defRPr>
            </a:lvl3pPr>
            <a:lvl4pPr marL="1599089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49" b="0" i="0" u="none" cap="none">
                <a:solidFill>
                  <a:schemeClr val="tx1"/>
                </a:solidFill>
                <a:latin typeface="+mn-lt"/>
              </a:defRPr>
            </a:lvl4pPr>
            <a:lvl5pPr marL="2055972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3446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 den som skriver mye (negativ) 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D01C26C7-B78D-DF4E-B940-FE5E9FB2C4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0749" y="3"/>
            <a:ext cx="4181251" cy="6857999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49"/>
              <a:t>Velg heldekkende bilde via «Sett inn» - «Bilde»</a:t>
            </a: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49"/>
              <a:t>NB! Husk riktig valg av logo-farge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DAD648FF-C518-1E46-A070-EB6A85AF4545}" type="datetime1">
              <a:rPr lang="nb-NO" smtClean="0"/>
              <a:t>14.02.2025</a:t>
            </a:fld>
            <a:endParaRPr lang="nb-NO"/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D366DEC4-23BB-164D-99D6-1FF1E73050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124" y="310064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0" name="Tittel 1">
            <a:extLst>
              <a:ext uri="{FF2B5EF4-FFF2-40B4-BE49-F238E27FC236}">
                <a16:creationId xmlns:a16="http://schemas.microsoft.com/office/drawing/2014/main" id="{1AD7B537-90F0-6748-ABB4-8B8FA6391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6" y="845606"/>
            <a:ext cx="7016749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627010E-2AB3-A897-4928-0A24CB34C3F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74127" y="6479748"/>
            <a:ext cx="7016747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nb-NO"/>
          </a:p>
        </p:txBody>
      </p:sp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82D727E8-5A13-39B5-BB8A-4C6BB70F3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81" y="295771"/>
            <a:ext cx="869321" cy="205911"/>
          </a:xfrm>
          <a:prstGeom prst="rect">
            <a:avLst/>
          </a:prstGeom>
        </p:spPr>
      </p:pic>
      <p:pic>
        <p:nvPicPr>
          <p:cNvPr id="16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33F39847-60CE-741B-F9E4-E7C0C5F20D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81" y="295772"/>
            <a:ext cx="862385" cy="205911"/>
          </a:xfrm>
          <a:prstGeom prst="rect">
            <a:avLst/>
          </a:prstGeom>
        </p:spPr>
      </p:pic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27F9F11-A4E6-0F39-0D69-7348CF5B98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2"/>
            <a:ext cx="868085" cy="20591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DE324FC0-23DF-C3CE-0E76-7EEBC0B13F2A}"/>
              </a:ext>
            </a:extLst>
          </p:cNvPr>
          <p:cNvSpPr/>
          <p:nvPr userDrawn="1"/>
        </p:nvSpPr>
        <p:spPr>
          <a:xfrm>
            <a:off x="12386179" y="1"/>
            <a:ext cx="4248192" cy="601671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Tittel, tekst og bilde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 ikke skal benyttes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F571FF18-C9D8-1AB4-15F2-32AD402EEB6B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Plassholder for tekst 2">
            <a:extLst>
              <a:ext uri="{FF2B5EF4-FFF2-40B4-BE49-F238E27FC236}">
                <a16:creationId xmlns:a16="http://schemas.microsoft.com/office/drawing/2014/main" id="{93741D17-A517-866A-B9CA-76D9AC86B3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8" y="1895791"/>
            <a:ext cx="5957200" cy="4481246"/>
          </a:xfrm>
          <a:prstGeom prst="rect">
            <a:avLst/>
          </a:prstGeom>
        </p:spPr>
        <p:txBody>
          <a:bodyPr lIns="0" tIns="0" rIns="0" bIns="0"/>
          <a:lstStyle>
            <a:lvl1pPr marL="283180" indent="-283180" algn="l">
              <a:lnSpc>
                <a:spcPct val="100000"/>
              </a:lnSpc>
              <a:spcBef>
                <a:spcPts val="1349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099" b="0" i="0" u="none" cap="none">
                <a:solidFill>
                  <a:schemeClr val="tx1"/>
                </a:solidFill>
                <a:latin typeface="+mn-lt"/>
              </a:defRPr>
            </a:lvl1pPr>
            <a:lvl2pPr marL="685324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949" b="0" i="0" u="none" cap="none">
                <a:solidFill>
                  <a:schemeClr val="tx1"/>
                </a:solidFill>
                <a:latin typeface="+mn-lt"/>
              </a:defRPr>
            </a:lvl2pPr>
            <a:lvl3pPr marL="1142206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799" b="0" i="0" u="none" cap="none">
                <a:solidFill>
                  <a:schemeClr val="tx1"/>
                </a:solidFill>
                <a:latin typeface="+mn-lt"/>
              </a:defRPr>
            </a:lvl3pPr>
            <a:lvl4pPr marL="1599089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49" b="0" i="0" u="none" cap="none">
                <a:solidFill>
                  <a:schemeClr val="tx1"/>
                </a:solidFill>
                <a:latin typeface="+mn-lt"/>
              </a:defRPr>
            </a:lvl4pPr>
            <a:lvl5pPr marL="2055972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96950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 den som skriver mye (negativ) Mørk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4ED4164B-CB5F-2C46-8F06-785EC4115CE7}"/>
              </a:ext>
            </a:extLst>
          </p:cNvPr>
          <p:cNvSpPr/>
          <p:nvPr/>
        </p:nvSpPr>
        <p:spPr>
          <a:xfrm>
            <a:off x="9626" y="0"/>
            <a:ext cx="799170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F2AB5A42-7AF0-FB48-8DFB-05F45F586F3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10749" y="3"/>
            <a:ext cx="4181251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49"/>
              <a:t>Velg heldekkende bilde via «Sett inn» - «Bilde» NB! Husk riktig valg av logo-farge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00981E-B2BE-5D47-8965-F4CEE0003A0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B264530-A599-BA47-B6B5-23B64B448FE1}" type="datetime1">
              <a:rPr lang="nb-NO" smtClean="0"/>
              <a:t>14.02.2025</a:t>
            </a:fld>
            <a:endParaRPr lang="nb-NO"/>
          </a:p>
        </p:txBody>
      </p:sp>
      <p:sp>
        <p:nvSpPr>
          <p:cNvPr id="30" name="Plassholder for tekst 7">
            <a:extLst>
              <a:ext uri="{FF2B5EF4-FFF2-40B4-BE49-F238E27FC236}">
                <a16:creationId xmlns:a16="http://schemas.microsoft.com/office/drawing/2014/main" id="{4AEDC77B-74BF-F845-92A9-18ABC8CC2A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124" y="310064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8EF63E40-C59C-5046-907D-0A4022FCC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6" y="845606"/>
            <a:ext cx="7016749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CE6216F-61E1-E7A8-4C15-77DAD8C1A2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74127" y="6479748"/>
            <a:ext cx="7016747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nb-NO"/>
          </a:p>
        </p:txBody>
      </p:sp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117B5BEC-7651-43C9-D257-9BC1FF1ED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81" y="295771"/>
            <a:ext cx="869321" cy="205911"/>
          </a:xfrm>
          <a:prstGeom prst="rect">
            <a:avLst/>
          </a:prstGeom>
        </p:spPr>
      </p:pic>
      <p:pic>
        <p:nvPicPr>
          <p:cNvPr id="22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9567E9FD-DA0B-FB41-42D5-C2D280DDEB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81" y="295772"/>
            <a:ext cx="862385" cy="205911"/>
          </a:xfrm>
          <a:prstGeom prst="rect">
            <a:avLst/>
          </a:prstGeom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86A920B-C18A-B464-23B0-86E53FC9F77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2"/>
            <a:ext cx="868085" cy="20591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AEB90510-C88F-A0A1-D9B0-E01A2F2EF009}"/>
              </a:ext>
            </a:extLst>
          </p:cNvPr>
          <p:cNvSpPr/>
          <p:nvPr userDrawn="1"/>
        </p:nvSpPr>
        <p:spPr>
          <a:xfrm>
            <a:off x="12386179" y="2"/>
            <a:ext cx="4248192" cy="570412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Tittel, tekst og bilde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 ikke skal benyttes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40DFA851-66C2-0F6E-E394-751187AFDF46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Plassholder for tekst 2">
            <a:extLst>
              <a:ext uri="{FF2B5EF4-FFF2-40B4-BE49-F238E27FC236}">
                <a16:creationId xmlns:a16="http://schemas.microsoft.com/office/drawing/2014/main" id="{7D9D8697-2CED-9945-642E-C57AEFDB8F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8" y="1895791"/>
            <a:ext cx="5957200" cy="4481246"/>
          </a:xfrm>
          <a:prstGeom prst="rect">
            <a:avLst/>
          </a:prstGeom>
        </p:spPr>
        <p:txBody>
          <a:bodyPr lIns="0" tIns="0" rIns="0" bIns="0"/>
          <a:lstStyle>
            <a:lvl1pPr marL="283180" indent="-283180" algn="l">
              <a:lnSpc>
                <a:spcPct val="100000"/>
              </a:lnSpc>
              <a:spcBef>
                <a:spcPts val="1349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099" b="0" i="0" u="none" cap="none">
                <a:solidFill>
                  <a:schemeClr val="bg1"/>
                </a:solidFill>
                <a:latin typeface="+mn-lt"/>
              </a:defRPr>
            </a:lvl1pPr>
            <a:lvl2pPr marL="685324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949" b="0" i="0" u="none" cap="none">
                <a:solidFill>
                  <a:schemeClr val="bg1"/>
                </a:solidFill>
                <a:latin typeface="+mn-lt"/>
              </a:defRPr>
            </a:lvl2pPr>
            <a:lvl3pPr marL="1142206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799" b="0" i="0" u="none" cap="none">
                <a:solidFill>
                  <a:schemeClr val="bg1"/>
                </a:solidFill>
                <a:latin typeface="+mn-lt"/>
              </a:defRPr>
            </a:lvl3pPr>
            <a:lvl4pPr marL="1599089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49" b="0" i="0" u="none" cap="none">
                <a:solidFill>
                  <a:schemeClr val="bg1"/>
                </a:solidFill>
                <a:latin typeface="+mn-lt"/>
              </a:defRPr>
            </a:lvl4pPr>
            <a:lvl5pPr marL="2055972" indent="-2284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46321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nummerering Blå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bilde 15">
            <a:extLst>
              <a:ext uri="{FF2B5EF4-FFF2-40B4-BE49-F238E27FC236}">
                <a16:creationId xmlns:a16="http://schemas.microsoft.com/office/drawing/2014/main" id="{42AE7E1F-AD50-C4C8-BF6B-0E80C995625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7357748" y="1"/>
            <a:ext cx="4826091" cy="6883004"/>
          </a:xfrm>
          <a:custGeom>
            <a:avLst/>
            <a:gdLst>
              <a:gd name="connsiteX0" fmla="*/ 0 w 6435417"/>
              <a:gd name="connsiteY0" fmla="*/ 9169199 h 9177338"/>
              <a:gd name="connsiteX1" fmla="*/ 684254 w 6435417"/>
              <a:gd name="connsiteY1" fmla="*/ 9177338 h 9177338"/>
              <a:gd name="connsiteX2" fmla="*/ 0 w 6435417"/>
              <a:gd name="connsiteY2" fmla="*/ 9177338 h 9177338"/>
              <a:gd name="connsiteX3" fmla="*/ 869498 w 6435417"/>
              <a:gd name="connsiteY3" fmla="*/ 0 h 9177338"/>
              <a:gd name="connsiteX4" fmla="*/ 6435417 w 6435417"/>
              <a:gd name="connsiteY4" fmla="*/ 0 h 9177338"/>
              <a:gd name="connsiteX5" fmla="*/ 6435417 w 6435417"/>
              <a:gd name="connsiteY5" fmla="*/ 9177338 h 9177338"/>
              <a:gd name="connsiteX6" fmla="*/ 684254 w 6435417"/>
              <a:gd name="connsiteY6" fmla="*/ 9177338 h 9177338"/>
              <a:gd name="connsiteX7" fmla="*/ 508266 w 6435417"/>
              <a:gd name="connsiteY7" fmla="*/ 9017000 h 9177338"/>
              <a:gd name="connsiteX8" fmla="*/ 264404 w 6435417"/>
              <a:gd name="connsiteY8" fmla="*/ 8686800 h 9177338"/>
              <a:gd name="connsiteX9" fmla="*/ 52629 w 6435417"/>
              <a:gd name="connsiteY9" fmla="*/ 8115300 h 9177338"/>
              <a:gd name="connsiteX10" fmla="*/ 16531 w 6435417"/>
              <a:gd name="connsiteY10" fmla="*/ 7588250 h 9177338"/>
              <a:gd name="connsiteX11" fmla="*/ 142472 w 6435417"/>
              <a:gd name="connsiteY11" fmla="*/ 6883400 h 9177338"/>
              <a:gd name="connsiteX12" fmla="*/ 515324 w 6435417"/>
              <a:gd name="connsiteY12" fmla="*/ 5981700 h 9177338"/>
              <a:gd name="connsiteX13" fmla="*/ 758307 w 6435417"/>
              <a:gd name="connsiteY13" fmla="*/ 5593266 h 9177338"/>
              <a:gd name="connsiteX14" fmla="*/ 758378 w 6435417"/>
              <a:gd name="connsiteY14" fmla="*/ 5593266 h 9177338"/>
              <a:gd name="connsiteX15" fmla="*/ 758378 w 6435417"/>
              <a:gd name="connsiteY15" fmla="*/ 5593151 h 9177338"/>
              <a:gd name="connsiteX16" fmla="*/ 763670 w 6435417"/>
              <a:gd name="connsiteY16" fmla="*/ 5584692 h 9177338"/>
              <a:gd name="connsiteX17" fmla="*/ 758378 w 6435417"/>
              <a:gd name="connsiteY17" fmla="*/ 5584564 h 9177338"/>
              <a:gd name="connsiteX18" fmla="*/ 758378 w 6435417"/>
              <a:gd name="connsiteY18" fmla="*/ 5581650 h 9177338"/>
              <a:gd name="connsiteX19" fmla="*/ 797051 w 6435417"/>
              <a:gd name="connsiteY19" fmla="*/ 5581650 h 9177338"/>
              <a:gd name="connsiteX20" fmla="*/ 797051 w 6435417"/>
              <a:gd name="connsiteY20" fmla="*/ 5485580 h 9177338"/>
              <a:gd name="connsiteX21" fmla="*/ 838997 w 6435417"/>
              <a:gd name="connsiteY21" fmla="*/ 5485580 h 9177338"/>
              <a:gd name="connsiteX22" fmla="*/ 838997 w 6435417"/>
              <a:gd name="connsiteY22" fmla="*/ 5467350 h 9177338"/>
              <a:gd name="connsiteX23" fmla="*/ 840287 w 6435417"/>
              <a:gd name="connsiteY23" fmla="*/ 5467350 h 9177338"/>
              <a:gd name="connsiteX24" fmla="*/ 840287 w 6435417"/>
              <a:gd name="connsiteY24" fmla="*/ 5423668 h 9177338"/>
              <a:gd name="connsiteX25" fmla="*/ 863732 w 6435417"/>
              <a:gd name="connsiteY25" fmla="*/ 5423668 h 9177338"/>
              <a:gd name="connsiteX26" fmla="*/ 863732 w 6435417"/>
              <a:gd name="connsiteY26" fmla="*/ 5399617 h 9177338"/>
              <a:gd name="connsiteX27" fmla="*/ 869498 w 6435417"/>
              <a:gd name="connsiteY27" fmla="*/ 5399617 h 9177338"/>
              <a:gd name="connsiteX28" fmla="*/ 869498 w 6435417"/>
              <a:gd name="connsiteY28" fmla="*/ 2688771 h 9177338"/>
              <a:gd name="connsiteX29" fmla="*/ 869498 w 6435417"/>
              <a:gd name="connsiteY29" fmla="*/ 2504017 h 917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435417" h="9177338">
                <a:moveTo>
                  <a:pt x="0" y="9169199"/>
                </a:moveTo>
                <a:lnTo>
                  <a:pt x="684254" y="9177338"/>
                </a:lnTo>
                <a:lnTo>
                  <a:pt x="0" y="9177338"/>
                </a:lnTo>
                <a:close/>
                <a:moveTo>
                  <a:pt x="869498" y="0"/>
                </a:moveTo>
                <a:lnTo>
                  <a:pt x="6435417" y="0"/>
                </a:lnTo>
                <a:lnTo>
                  <a:pt x="6435417" y="9177338"/>
                </a:lnTo>
                <a:lnTo>
                  <a:pt x="684254" y="9177338"/>
                </a:lnTo>
                <a:lnTo>
                  <a:pt x="508266" y="9017000"/>
                </a:lnTo>
                <a:lnTo>
                  <a:pt x="264404" y="8686800"/>
                </a:lnTo>
                <a:lnTo>
                  <a:pt x="52629" y="8115300"/>
                </a:lnTo>
                <a:lnTo>
                  <a:pt x="16531" y="7588250"/>
                </a:lnTo>
                <a:lnTo>
                  <a:pt x="142472" y="6883400"/>
                </a:lnTo>
                <a:lnTo>
                  <a:pt x="515324" y="5981700"/>
                </a:lnTo>
                <a:lnTo>
                  <a:pt x="758307" y="5593266"/>
                </a:lnTo>
                <a:lnTo>
                  <a:pt x="758378" y="5593266"/>
                </a:lnTo>
                <a:lnTo>
                  <a:pt x="758378" y="5593151"/>
                </a:lnTo>
                <a:lnTo>
                  <a:pt x="763670" y="5584692"/>
                </a:lnTo>
                <a:lnTo>
                  <a:pt x="758378" y="5584564"/>
                </a:lnTo>
                <a:lnTo>
                  <a:pt x="758378" y="5581650"/>
                </a:lnTo>
                <a:lnTo>
                  <a:pt x="797051" y="5581650"/>
                </a:lnTo>
                <a:lnTo>
                  <a:pt x="797051" y="5485580"/>
                </a:lnTo>
                <a:lnTo>
                  <a:pt x="838997" y="5485580"/>
                </a:lnTo>
                <a:lnTo>
                  <a:pt x="838997" y="5467350"/>
                </a:lnTo>
                <a:lnTo>
                  <a:pt x="840287" y="5467350"/>
                </a:lnTo>
                <a:lnTo>
                  <a:pt x="840287" y="5423668"/>
                </a:lnTo>
                <a:lnTo>
                  <a:pt x="863732" y="5423668"/>
                </a:lnTo>
                <a:lnTo>
                  <a:pt x="863732" y="5399617"/>
                </a:lnTo>
                <a:lnTo>
                  <a:pt x="869498" y="5399617"/>
                </a:lnTo>
                <a:lnTo>
                  <a:pt x="869498" y="2688771"/>
                </a:lnTo>
                <a:lnTo>
                  <a:pt x="869498" y="250401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1079430" marR="0" indent="-28559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r>
              <a:rPr lang="nb-NO" sz="1349"/>
              <a:t>Velg heldekkende bilde via «Sett inn» -&gt; «Bilde»  	NB! Husk riktig valg av logo-farge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349"/>
          </a:p>
        </p:txBody>
      </p:sp>
      <p:sp>
        <p:nvSpPr>
          <p:cNvPr id="32" name="Frihåndsform: figur 7">
            <a:extLst>
              <a:ext uri="{FF2B5EF4-FFF2-40B4-BE49-F238E27FC236}">
                <a16:creationId xmlns:a16="http://schemas.microsoft.com/office/drawing/2014/main" id="{AF75D059-EF81-F44F-A4E5-B2E84216DB6A}"/>
              </a:ext>
            </a:extLst>
          </p:cNvPr>
          <p:cNvSpPr/>
          <p:nvPr/>
        </p:nvSpPr>
        <p:spPr>
          <a:xfrm>
            <a:off x="2" y="7976"/>
            <a:ext cx="8011119" cy="6883004"/>
          </a:xfrm>
          <a:custGeom>
            <a:avLst/>
            <a:gdLst>
              <a:gd name="connsiteX0" fmla="*/ 0 w 10682536"/>
              <a:gd name="connsiteY0" fmla="*/ 0 h 9177338"/>
              <a:gd name="connsiteX1" fmla="*/ 9329058 w 10682536"/>
              <a:gd name="connsiteY1" fmla="*/ 0 h 9177338"/>
              <a:gd name="connsiteX2" fmla="*/ 9527730 w 10682536"/>
              <a:gd name="connsiteY2" fmla="*/ 0 h 9177338"/>
              <a:gd name="connsiteX3" fmla="*/ 10682536 w 10682536"/>
              <a:gd name="connsiteY3" fmla="*/ 0 h 9177338"/>
              <a:gd name="connsiteX4" fmla="*/ 10682536 w 10682536"/>
              <a:gd name="connsiteY4" fmla="*/ 2504017 h 9177338"/>
              <a:gd name="connsiteX5" fmla="*/ 10682536 w 10682536"/>
              <a:gd name="connsiteY5" fmla="*/ 2688771 h 9177338"/>
              <a:gd name="connsiteX6" fmla="*/ 10682536 w 10682536"/>
              <a:gd name="connsiteY6" fmla="*/ 5399617 h 9177338"/>
              <a:gd name="connsiteX7" fmla="*/ 10676831 w 10682536"/>
              <a:gd name="connsiteY7" fmla="*/ 5399617 h 9177338"/>
              <a:gd name="connsiteX8" fmla="*/ 10676831 w 10682536"/>
              <a:gd name="connsiteY8" fmla="*/ 5423668 h 9177338"/>
              <a:gd name="connsiteX9" fmla="*/ 10653632 w 10682536"/>
              <a:gd name="connsiteY9" fmla="*/ 5423668 h 9177338"/>
              <a:gd name="connsiteX10" fmla="*/ 10653632 w 10682536"/>
              <a:gd name="connsiteY10" fmla="*/ 5467350 h 9177338"/>
              <a:gd name="connsiteX11" fmla="*/ 10652356 w 10682536"/>
              <a:gd name="connsiteY11" fmla="*/ 5467350 h 9177338"/>
              <a:gd name="connsiteX12" fmla="*/ 10652356 w 10682536"/>
              <a:gd name="connsiteY12" fmla="*/ 5485580 h 9177338"/>
              <a:gd name="connsiteX13" fmla="*/ 10610850 w 10682536"/>
              <a:gd name="connsiteY13" fmla="*/ 5485580 h 9177338"/>
              <a:gd name="connsiteX14" fmla="*/ 10610850 w 10682536"/>
              <a:gd name="connsiteY14" fmla="*/ 5581650 h 9177338"/>
              <a:gd name="connsiteX15" fmla="*/ 10572584 w 10682536"/>
              <a:gd name="connsiteY15" fmla="*/ 5581650 h 9177338"/>
              <a:gd name="connsiteX16" fmla="*/ 10572584 w 10682536"/>
              <a:gd name="connsiteY16" fmla="*/ 5584564 h 9177338"/>
              <a:gd name="connsiteX17" fmla="*/ 10577820 w 10682536"/>
              <a:gd name="connsiteY17" fmla="*/ 5584692 h 9177338"/>
              <a:gd name="connsiteX18" fmla="*/ 10572584 w 10682536"/>
              <a:gd name="connsiteY18" fmla="*/ 5593151 h 9177338"/>
              <a:gd name="connsiteX19" fmla="*/ 10572584 w 10682536"/>
              <a:gd name="connsiteY19" fmla="*/ 5593266 h 9177338"/>
              <a:gd name="connsiteX20" fmla="*/ 10572513 w 10682536"/>
              <a:gd name="connsiteY20" fmla="*/ 5593266 h 9177338"/>
              <a:gd name="connsiteX21" fmla="*/ 10332083 w 10682536"/>
              <a:gd name="connsiteY21" fmla="*/ 5981700 h 9177338"/>
              <a:gd name="connsiteX22" fmla="*/ 9963148 w 10682536"/>
              <a:gd name="connsiteY22" fmla="*/ 6883400 h 9177338"/>
              <a:gd name="connsiteX23" fmla="*/ 9838530 w 10682536"/>
              <a:gd name="connsiteY23" fmla="*/ 7588250 h 9177338"/>
              <a:gd name="connsiteX24" fmla="*/ 9874249 w 10682536"/>
              <a:gd name="connsiteY24" fmla="*/ 8115300 h 9177338"/>
              <a:gd name="connsiteX25" fmla="*/ 10083799 w 10682536"/>
              <a:gd name="connsiteY25" fmla="*/ 8686800 h 9177338"/>
              <a:gd name="connsiteX26" fmla="*/ 10325099 w 10682536"/>
              <a:gd name="connsiteY26" fmla="*/ 9017000 h 9177338"/>
              <a:gd name="connsiteX27" fmla="*/ 10499238 w 10682536"/>
              <a:gd name="connsiteY27" fmla="*/ 9177338 h 9177338"/>
              <a:gd name="connsiteX28" fmla="*/ 9527730 w 10682536"/>
              <a:gd name="connsiteY28" fmla="*/ 9165659 h 9177338"/>
              <a:gd name="connsiteX29" fmla="*/ 9527730 w 10682536"/>
              <a:gd name="connsiteY29" fmla="*/ 9177338 h 9177338"/>
              <a:gd name="connsiteX30" fmla="*/ 0 w 10682536"/>
              <a:gd name="connsiteY30" fmla="*/ 9177338 h 917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682536" h="9177338">
                <a:moveTo>
                  <a:pt x="0" y="0"/>
                </a:moveTo>
                <a:lnTo>
                  <a:pt x="9329058" y="0"/>
                </a:lnTo>
                <a:lnTo>
                  <a:pt x="9527730" y="0"/>
                </a:lnTo>
                <a:lnTo>
                  <a:pt x="10682536" y="0"/>
                </a:lnTo>
                <a:lnTo>
                  <a:pt x="10682536" y="2504017"/>
                </a:lnTo>
                <a:lnTo>
                  <a:pt x="10682536" y="2688771"/>
                </a:lnTo>
                <a:lnTo>
                  <a:pt x="10682536" y="5399617"/>
                </a:lnTo>
                <a:lnTo>
                  <a:pt x="10676831" y="5399617"/>
                </a:lnTo>
                <a:lnTo>
                  <a:pt x="10676831" y="5423668"/>
                </a:lnTo>
                <a:lnTo>
                  <a:pt x="10653632" y="5423668"/>
                </a:lnTo>
                <a:lnTo>
                  <a:pt x="10653632" y="5467350"/>
                </a:lnTo>
                <a:lnTo>
                  <a:pt x="10652356" y="5467350"/>
                </a:lnTo>
                <a:lnTo>
                  <a:pt x="10652356" y="5485580"/>
                </a:lnTo>
                <a:lnTo>
                  <a:pt x="10610850" y="5485580"/>
                </a:lnTo>
                <a:lnTo>
                  <a:pt x="10610850" y="5581650"/>
                </a:lnTo>
                <a:lnTo>
                  <a:pt x="10572584" y="5581650"/>
                </a:lnTo>
                <a:lnTo>
                  <a:pt x="10572584" y="5584564"/>
                </a:lnTo>
                <a:lnTo>
                  <a:pt x="10577820" y="5584692"/>
                </a:lnTo>
                <a:lnTo>
                  <a:pt x="10572584" y="5593151"/>
                </a:lnTo>
                <a:lnTo>
                  <a:pt x="10572584" y="5593266"/>
                </a:lnTo>
                <a:lnTo>
                  <a:pt x="10572513" y="5593266"/>
                </a:lnTo>
                <a:lnTo>
                  <a:pt x="10332083" y="5981700"/>
                </a:lnTo>
                <a:lnTo>
                  <a:pt x="9963148" y="6883400"/>
                </a:lnTo>
                <a:lnTo>
                  <a:pt x="9838530" y="7588250"/>
                </a:lnTo>
                <a:lnTo>
                  <a:pt x="9874249" y="8115300"/>
                </a:lnTo>
                <a:lnTo>
                  <a:pt x="10083799" y="8686800"/>
                </a:lnTo>
                <a:lnTo>
                  <a:pt x="10325099" y="9017000"/>
                </a:lnTo>
                <a:lnTo>
                  <a:pt x="10499238" y="9177338"/>
                </a:lnTo>
                <a:lnTo>
                  <a:pt x="9527730" y="9165659"/>
                </a:lnTo>
                <a:lnTo>
                  <a:pt x="9527730" y="9177338"/>
                </a:lnTo>
                <a:lnTo>
                  <a:pt x="0" y="91773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sz="1349"/>
          </a:p>
        </p:txBody>
      </p:sp>
      <p:sp>
        <p:nvSpPr>
          <p:cNvPr id="30" name="Plassholder for tekst 7">
            <a:extLst>
              <a:ext uri="{FF2B5EF4-FFF2-40B4-BE49-F238E27FC236}">
                <a16:creationId xmlns:a16="http://schemas.microsoft.com/office/drawing/2014/main" id="{10C41E13-37E7-074F-8735-315A64AE3E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983" y="311548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3" name="Plassholder for tekst 6">
            <a:extLst>
              <a:ext uri="{FF2B5EF4-FFF2-40B4-BE49-F238E27FC236}">
                <a16:creationId xmlns:a16="http://schemas.microsoft.com/office/drawing/2014/main" id="{5E6D5F26-FE98-394B-8983-3578945694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065" y="2190956"/>
            <a:ext cx="469179" cy="469224"/>
          </a:xfrm>
          <a:prstGeom prst="ellipse">
            <a:avLst/>
          </a:prstGeom>
          <a:ln w="3175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099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0</a:t>
            </a:r>
          </a:p>
        </p:txBody>
      </p:sp>
      <p:sp>
        <p:nvSpPr>
          <p:cNvPr id="29" name="Plassholder for tekst 6">
            <a:extLst>
              <a:ext uri="{FF2B5EF4-FFF2-40B4-BE49-F238E27FC236}">
                <a16:creationId xmlns:a16="http://schemas.microsoft.com/office/drawing/2014/main" id="{33167BD0-901B-EE4D-A028-FEE2A232D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065" y="2997105"/>
            <a:ext cx="469179" cy="469224"/>
          </a:xfrm>
          <a:prstGeom prst="ellipse">
            <a:avLst/>
          </a:prstGeom>
          <a:ln w="3175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0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31" name="Plassholder for tekst 6">
            <a:extLst>
              <a:ext uri="{FF2B5EF4-FFF2-40B4-BE49-F238E27FC236}">
                <a16:creationId xmlns:a16="http://schemas.microsoft.com/office/drawing/2014/main" id="{D8D7B373-E1E1-A74E-BAA8-3DE065A3A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065" y="3809487"/>
            <a:ext cx="469179" cy="469224"/>
          </a:xfrm>
          <a:prstGeom prst="ellipse">
            <a:avLst/>
          </a:prstGeom>
          <a:ln w="3175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0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35" name="Plassholder for tekst 6">
            <a:extLst>
              <a:ext uri="{FF2B5EF4-FFF2-40B4-BE49-F238E27FC236}">
                <a16:creationId xmlns:a16="http://schemas.microsoft.com/office/drawing/2014/main" id="{8B511925-9A9D-FB4D-8E59-F0D2923456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065" y="4615633"/>
            <a:ext cx="469179" cy="469224"/>
          </a:xfrm>
          <a:prstGeom prst="ellipse">
            <a:avLst/>
          </a:prstGeom>
          <a:ln w="3175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0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36" name="Plassholder for tekst 6">
            <a:extLst>
              <a:ext uri="{FF2B5EF4-FFF2-40B4-BE49-F238E27FC236}">
                <a16:creationId xmlns:a16="http://schemas.microsoft.com/office/drawing/2014/main" id="{D5507D50-24EF-FF45-A0E5-A29707AE4A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65" y="5438110"/>
            <a:ext cx="469179" cy="469224"/>
          </a:xfrm>
          <a:prstGeom prst="ellipse">
            <a:avLst/>
          </a:prstGeom>
          <a:ln w="3175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0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37" name="Plassholder for tekst 4">
            <a:extLst>
              <a:ext uri="{FF2B5EF4-FFF2-40B4-BE49-F238E27FC236}">
                <a16:creationId xmlns:a16="http://schemas.microsoft.com/office/drawing/2014/main" id="{196C76CE-7E02-8E47-9A11-670BA24AF3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31092" y="2222452"/>
            <a:ext cx="5273240" cy="40623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099" b="0" i="0" u="none" cap="none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8" name="Plassholder for tekst 7">
            <a:extLst>
              <a:ext uri="{FF2B5EF4-FFF2-40B4-BE49-F238E27FC236}">
                <a16:creationId xmlns:a16="http://schemas.microsoft.com/office/drawing/2014/main" id="{F30EE3B0-524E-A143-AD56-5D44CE1C04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31092" y="3028597"/>
            <a:ext cx="5273240" cy="40623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099" b="0" i="0" u="none" cap="none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9" name="Plassholder for tekst 9">
            <a:extLst>
              <a:ext uri="{FF2B5EF4-FFF2-40B4-BE49-F238E27FC236}">
                <a16:creationId xmlns:a16="http://schemas.microsoft.com/office/drawing/2014/main" id="{64BB6D40-C662-3A4D-951C-9AF412F346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31092" y="3840980"/>
            <a:ext cx="5273240" cy="40623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099" b="0" i="0" u="none" cap="none">
                <a:solidFill>
                  <a:schemeClr val="bg2"/>
                </a:solidFill>
                <a:latin typeface="+mn-lt"/>
              </a:defRPr>
            </a:lvl1pPr>
            <a:lvl2pPr marL="456882" indent="0">
              <a:spcBef>
                <a:spcPts val="0"/>
              </a:spcBef>
              <a:buNone/>
              <a:defRPr/>
            </a:lvl2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0" name="Plassholder for tekst 10">
            <a:extLst>
              <a:ext uri="{FF2B5EF4-FFF2-40B4-BE49-F238E27FC236}">
                <a16:creationId xmlns:a16="http://schemas.microsoft.com/office/drawing/2014/main" id="{C7E4941F-F0DD-9948-B469-0A7D1B8E795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31092" y="4647127"/>
            <a:ext cx="5273240" cy="40623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099" b="0" i="0" u="none" cap="none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1" name="Plassholder for tekst 23">
            <a:extLst>
              <a:ext uri="{FF2B5EF4-FFF2-40B4-BE49-F238E27FC236}">
                <a16:creationId xmlns:a16="http://schemas.microsoft.com/office/drawing/2014/main" id="{E80721EC-78F6-7B42-8CA0-1AE099445B3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31092" y="5469604"/>
            <a:ext cx="5273240" cy="40623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099" b="0" i="0" u="none" cap="none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2" name="Tittel 1">
            <a:extLst>
              <a:ext uri="{FF2B5EF4-FFF2-40B4-BE49-F238E27FC236}">
                <a16:creationId xmlns:a16="http://schemas.microsoft.com/office/drawing/2014/main" id="{20E66B2E-6D30-B545-A206-FCABCDF58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6"/>
            <a:ext cx="6028656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AF7DCC-718B-FD81-3AE2-835D25E84E8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fld id="{04D601D7-FA8A-E144-8421-965B6F7CF5BB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84B7C-4C6C-5DEA-05E9-28CBF5D0730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>
          <a:xfrm>
            <a:off x="674124" y="6479748"/>
            <a:ext cx="6028656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nb-NO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F85E463-552A-1CFF-BC80-2409FAC738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8706" y="0"/>
            <a:ext cx="4826089" cy="688300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592" r="-73024" b="-794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GB"/>
          </a:p>
        </p:txBody>
      </p:sp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91C34215-E26F-398E-24AE-8C397F72A9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82381" y="295771"/>
            <a:ext cx="869321" cy="205911"/>
          </a:xfrm>
          <a:prstGeom prst="rect">
            <a:avLst/>
          </a:prstGeom>
        </p:spPr>
      </p:pic>
      <p:pic>
        <p:nvPicPr>
          <p:cNvPr id="24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75DBAF38-9F19-9734-9CA0-DA468471165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81" y="295772"/>
            <a:ext cx="862385" cy="205911"/>
          </a:xfrm>
          <a:prstGeom prst="rect">
            <a:avLst/>
          </a:prstGeom>
        </p:spPr>
      </p:pic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F772D502-BC25-91C7-FEE5-CF73CF68206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982380" y="295772"/>
            <a:ext cx="868085" cy="205911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830090B1-07B3-2EBD-787C-24E830CDAF02}"/>
              </a:ext>
            </a:extLst>
          </p:cNvPr>
          <p:cNvSpPr/>
          <p:nvPr userDrawn="1"/>
        </p:nvSpPr>
        <p:spPr>
          <a:xfrm>
            <a:off x="12412034" y="21774"/>
            <a:ext cx="4243111" cy="664252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Tittel, agenda med tall og mulighet for bilde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Fyll inn tall i sirklene. Klikk bort sirklene om disse ikke skal brukes 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Det skal ALLTID være «knute» over bildet i denne malen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45" name="Plassholder for lysbildenummer 5">
            <a:extLst>
              <a:ext uri="{FF2B5EF4-FFF2-40B4-BE49-F238E27FC236}">
                <a16:creationId xmlns:a16="http://schemas.microsoft.com/office/drawing/2014/main" id="{CA0AE28A-9A1C-FF69-DA5C-918A7B9DC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5326" y="6508337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9133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4">
          <p15:clr>
            <a:srgbClr val="FBAE40"/>
          </p15:clr>
        </p15:guide>
        <p15:guide id="2" orient="horz" pos="2552">
          <p15:clr>
            <a:srgbClr val="FBAE40"/>
          </p15:clr>
        </p15:guide>
        <p15:guide id="3" orient="horz" pos="3062">
          <p15:clr>
            <a:srgbClr val="FBAE40"/>
          </p15:clr>
        </p15:guide>
        <p15:guide id="4" orient="horz" pos="3589">
          <p15:clr>
            <a:srgbClr val="FBAE40"/>
          </p15:clr>
        </p15:guide>
        <p15:guide id="5" orient="horz" pos="1531">
          <p15:clr>
            <a:srgbClr val="FBAE40"/>
          </p15:clr>
        </p15:guide>
        <p15:guide id="6" pos="898">
          <p15:clr>
            <a:srgbClr val="FBAE40"/>
          </p15:clr>
        </p15:guide>
        <p15:guide id="7" pos="463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nummerering Mørkeblå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15">
            <a:extLst>
              <a:ext uri="{FF2B5EF4-FFF2-40B4-BE49-F238E27FC236}">
                <a16:creationId xmlns:a16="http://schemas.microsoft.com/office/drawing/2014/main" id="{996CE93D-678D-4AD0-CECF-E419C4AD2AED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344685" y="1"/>
            <a:ext cx="4826091" cy="6883004"/>
          </a:xfrm>
          <a:custGeom>
            <a:avLst/>
            <a:gdLst>
              <a:gd name="connsiteX0" fmla="*/ 0 w 6435417"/>
              <a:gd name="connsiteY0" fmla="*/ 9169199 h 9177338"/>
              <a:gd name="connsiteX1" fmla="*/ 684254 w 6435417"/>
              <a:gd name="connsiteY1" fmla="*/ 9177338 h 9177338"/>
              <a:gd name="connsiteX2" fmla="*/ 0 w 6435417"/>
              <a:gd name="connsiteY2" fmla="*/ 9177338 h 9177338"/>
              <a:gd name="connsiteX3" fmla="*/ 869498 w 6435417"/>
              <a:gd name="connsiteY3" fmla="*/ 0 h 9177338"/>
              <a:gd name="connsiteX4" fmla="*/ 6435417 w 6435417"/>
              <a:gd name="connsiteY4" fmla="*/ 0 h 9177338"/>
              <a:gd name="connsiteX5" fmla="*/ 6435417 w 6435417"/>
              <a:gd name="connsiteY5" fmla="*/ 9177338 h 9177338"/>
              <a:gd name="connsiteX6" fmla="*/ 684254 w 6435417"/>
              <a:gd name="connsiteY6" fmla="*/ 9177338 h 9177338"/>
              <a:gd name="connsiteX7" fmla="*/ 508266 w 6435417"/>
              <a:gd name="connsiteY7" fmla="*/ 9017000 h 9177338"/>
              <a:gd name="connsiteX8" fmla="*/ 264404 w 6435417"/>
              <a:gd name="connsiteY8" fmla="*/ 8686800 h 9177338"/>
              <a:gd name="connsiteX9" fmla="*/ 52629 w 6435417"/>
              <a:gd name="connsiteY9" fmla="*/ 8115300 h 9177338"/>
              <a:gd name="connsiteX10" fmla="*/ 16531 w 6435417"/>
              <a:gd name="connsiteY10" fmla="*/ 7588250 h 9177338"/>
              <a:gd name="connsiteX11" fmla="*/ 142472 w 6435417"/>
              <a:gd name="connsiteY11" fmla="*/ 6883400 h 9177338"/>
              <a:gd name="connsiteX12" fmla="*/ 515324 w 6435417"/>
              <a:gd name="connsiteY12" fmla="*/ 5981700 h 9177338"/>
              <a:gd name="connsiteX13" fmla="*/ 758307 w 6435417"/>
              <a:gd name="connsiteY13" fmla="*/ 5593266 h 9177338"/>
              <a:gd name="connsiteX14" fmla="*/ 758378 w 6435417"/>
              <a:gd name="connsiteY14" fmla="*/ 5593266 h 9177338"/>
              <a:gd name="connsiteX15" fmla="*/ 758378 w 6435417"/>
              <a:gd name="connsiteY15" fmla="*/ 5593151 h 9177338"/>
              <a:gd name="connsiteX16" fmla="*/ 763670 w 6435417"/>
              <a:gd name="connsiteY16" fmla="*/ 5584692 h 9177338"/>
              <a:gd name="connsiteX17" fmla="*/ 758378 w 6435417"/>
              <a:gd name="connsiteY17" fmla="*/ 5584564 h 9177338"/>
              <a:gd name="connsiteX18" fmla="*/ 758378 w 6435417"/>
              <a:gd name="connsiteY18" fmla="*/ 5581650 h 9177338"/>
              <a:gd name="connsiteX19" fmla="*/ 797051 w 6435417"/>
              <a:gd name="connsiteY19" fmla="*/ 5581650 h 9177338"/>
              <a:gd name="connsiteX20" fmla="*/ 797051 w 6435417"/>
              <a:gd name="connsiteY20" fmla="*/ 5485580 h 9177338"/>
              <a:gd name="connsiteX21" fmla="*/ 838997 w 6435417"/>
              <a:gd name="connsiteY21" fmla="*/ 5485580 h 9177338"/>
              <a:gd name="connsiteX22" fmla="*/ 838997 w 6435417"/>
              <a:gd name="connsiteY22" fmla="*/ 5467350 h 9177338"/>
              <a:gd name="connsiteX23" fmla="*/ 840287 w 6435417"/>
              <a:gd name="connsiteY23" fmla="*/ 5467350 h 9177338"/>
              <a:gd name="connsiteX24" fmla="*/ 840287 w 6435417"/>
              <a:gd name="connsiteY24" fmla="*/ 5423668 h 9177338"/>
              <a:gd name="connsiteX25" fmla="*/ 863732 w 6435417"/>
              <a:gd name="connsiteY25" fmla="*/ 5423668 h 9177338"/>
              <a:gd name="connsiteX26" fmla="*/ 863732 w 6435417"/>
              <a:gd name="connsiteY26" fmla="*/ 5399617 h 9177338"/>
              <a:gd name="connsiteX27" fmla="*/ 869498 w 6435417"/>
              <a:gd name="connsiteY27" fmla="*/ 5399617 h 9177338"/>
              <a:gd name="connsiteX28" fmla="*/ 869498 w 6435417"/>
              <a:gd name="connsiteY28" fmla="*/ 2688771 h 9177338"/>
              <a:gd name="connsiteX29" fmla="*/ 869498 w 6435417"/>
              <a:gd name="connsiteY29" fmla="*/ 2504017 h 917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435417" h="9177338">
                <a:moveTo>
                  <a:pt x="0" y="9169199"/>
                </a:moveTo>
                <a:lnTo>
                  <a:pt x="684254" y="9177338"/>
                </a:lnTo>
                <a:lnTo>
                  <a:pt x="0" y="9177338"/>
                </a:lnTo>
                <a:close/>
                <a:moveTo>
                  <a:pt x="869498" y="0"/>
                </a:moveTo>
                <a:lnTo>
                  <a:pt x="6435417" y="0"/>
                </a:lnTo>
                <a:lnTo>
                  <a:pt x="6435417" y="9177338"/>
                </a:lnTo>
                <a:lnTo>
                  <a:pt x="684254" y="9177338"/>
                </a:lnTo>
                <a:lnTo>
                  <a:pt x="508266" y="9017000"/>
                </a:lnTo>
                <a:lnTo>
                  <a:pt x="264404" y="8686800"/>
                </a:lnTo>
                <a:lnTo>
                  <a:pt x="52629" y="8115300"/>
                </a:lnTo>
                <a:lnTo>
                  <a:pt x="16531" y="7588250"/>
                </a:lnTo>
                <a:lnTo>
                  <a:pt x="142472" y="6883400"/>
                </a:lnTo>
                <a:lnTo>
                  <a:pt x="515324" y="5981700"/>
                </a:lnTo>
                <a:lnTo>
                  <a:pt x="758307" y="5593266"/>
                </a:lnTo>
                <a:lnTo>
                  <a:pt x="758378" y="5593266"/>
                </a:lnTo>
                <a:lnTo>
                  <a:pt x="758378" y="5593151"/>
                </a:lnTo>
                <a:lnTo>
                  <a:pt x="763670" y="5584692"/>
                </a:lnTo>
                <a:lnTo>
                  <a:pt x="758378" y="5584564"/>
                </a:lnTo>
                <a:lnTo>
                  <a:pt x="758378" y="5581650"/>
                </a:lnTo>
                <a:lnTo>
                  <a:pt x="797051" y="5581650"/>
                </a:lnTo>
                <a:lnTo>
                  <a:pt x="797051" y="5485580"/>
                </a:lnTo>
                <a:lnTo>
                  <a:pt x="838997" y="5485580"/>
                </a:lnTo>
                <a:lnTo>
                  <a:pt x="838997" y="5467350"/>
                </a:lnTo>
                <a:lnTo>
                  <a:pt x="840287" y="5467350"/>
                </a:lnTo>
                <a:lnTo>
                  <a:pt x="840287" y="5423668"/>
                </a:lnTo>
                <a:lnTo>
                  <a:pt x="863732" y="5423668"/>
                </a:lnTo>
                <a:lnTo>
                  <a:pt x="863732" y="5399617"/>
                </a:lnTo>
                <a:lnTo>
                  <a:pt x="869498" y="5399617"/>
                </a:lnTo>
                <a:lnTo>
                  <a:pt x="869498" y="2688771"/>
                </a:lnTo>
                <a:lnTo>
                  <a:pt x="869498" y="250401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1079430" marR="0" indent="-28559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br>
              <a:rPr lang="nb-NO" sz="1349" b="0" i="0">
                <a:latin typeface="Arial Nova Light" panose="020F0302020204030204" pitchFamily="34" charset="0"/>
                <a:cs typeface="Arial Nova Light" panose="020F0302020204030204" pitchFamily="34" charset="0"/>
              </a:rPr>
            </a:br>
            <a:r>
              <a:rPr lang="nb-NO" sz="1349"/>
              <a:t>Velg heldekkende bilde via «Sett inn» -&gt; «Bilde»  	NB! Husk riktig valg av logo-farge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349"/>
          </a:p>
        </p:txBody>
      </p:sp>
      <p:sp>
        <p:nvSpPr>
          <p:cNvPr id="24" name="Frihåndsform: figur 40">
            <a:extLst>
              <a:ext uri="{FF2B5EF4-FFF2-40B4-BE49-F238E27FC236}">
                <a16:creationId xmlns:a16="http://schemas.microsoft.com/office/drawing/2014/main" id="{C6E0B39D-F03F-4C40-A95E-CEC5A80321DD}"/>
              </a:ext>
            </a:extLst>
          </p:cNvPr>
          <p:cNvSpPr/>
          <p:nvPr/>
        </p:nvSpPr>
        <p:spPr>
          <a:xfrm>
            <a:off x="2" y="1"/>
            <a:ext cx="8011119" cy="6883004"/>
          </a:xfrm>
          <a:custGeom>
            <a:avLst/>
            <a:gdLst>
              <a:gd name="connsiteX0" fmla="*/ 0 w 10682536"/>
              <a:gd name="connsiteY0" fmla="*/ 0 h 9177338"/>
              <a:gd name="connsiteX1" fmla="*/ 9329058 w 10682536"/>
              <a:gd name="connsiteY1" fmla="*/ 0 h 9177338"/>
              <a:gd name="connsiteX2" fmla="*/ 9527730 w 10682536"/>
              <a:gd name="connsiteY2" fmla="*/ 0 h 9177338"/>
              <a:gd name="connsiteX3" fmla="*/ 10682536 w 10682536"/>
              <a:gd name="connsiteY3" fmla="*/ 0 h 9177338"/>
              <a:gd name="connsiteX4" fmla="*/ 10682536 w 10682536"/>
              <a:gd name="connsiteY4" fmla="*/ 2504017 h 9177338"/>
              <a:gd name="connsiteX5" fmla="*/ 10682536 w 10682536"/>
              <a:gd name="connsiteY5" fmla="*/ 2688771 h 9177338"/>
              <a:gd name="connsiteX6" fmla="*/ 10682536 w 10682536"/>
              <a:gd name="connsiteY6" fmla="*/ 5399617 h 9177338"/>
              <a:gd name="connsiteX7" fmla="*/ 10676831 w 10682536"/>
              <a:gd name="connsiteY7" fmla="*/ 5399617 h 9177338"/>
              <a:gd name="connsiteX8" fmla="*/ 10676831 w 10682536"/>
              <a:gd name="connsiteY8" fmla="*/ 5423668 h 9177338"/>
              <a:gd name="connsiteX9" fmla="*/ 10653632 w 10682536"/>
              <a:gd name="connsiteY9" fmla="*/ 5423668 h 9177338"/>
              <a:gd name="connsiteX10" fmla="*/ 10653632 w 10682536"/>
              <a:gd name="connsiteY10" fmla="*/ 5467350 h 9177338"/>
              <a:gd name="connsiteX11" fmla="*/ 10652356 w 10682536"/>
              <a:gd name="connsiteY11" fmla="*/ 5467350 h 9177338"/>
              <a:gd name="connsiteX12" fmla="*/ 10652356 w 10682536"/>
              <a:gd name="connsiteY12" fmla="*/ 5485580 h 9177338"/>
              <a:gd name="connsiteX13" fmla="*/ 10610850 w 10682536"/>
              <a:gd name="connsiteY13" fmla="*/ 5485580 h 9177338"/>
              <a:gd name="connsiteX14" fmla="*/ 10610850 w 10682536"/>
              <a:gd name="connsiteY14" fmla="*/ 5581650 h 9177338"/>
              <a:gd name="connsiteX15" fmla="*/ 10572584 w 10682536"/>
              <a:gd name="connsiteY15" fmla="*/ 5581650 h 9177338"/>
              <a:gd name="connsiteX16" fmla="*/ 10572584 w 10682536"/>
              <a:gd name="connsiteY16" fmla="*/ 5584564 h 9177338"/>
              <a:gd name="connsiteX17" fmla="*/ 10577820 w 10682536"/>
              <a:gd name="connsiteY17" fmla="*/ 5584692 h 9177338"/>
              <a:gd name="connsiteX18" fmla="*/ 10572584 w 10682536"/>
              <a:gd name="connsiteY18" fmla="*/ 5593151 h 9177338"/>
              <a:gd name="connsiteX19" fmla="*/ 10572584 w 10682536"/>
              <a:gd name="connsiteY19" fmla="*/ 5593266 h 9177338"/>
              <a:gd name="connsiteX20" fmla="*/ 10572513 w 10682536"/>
              <a:gd name="connsiteY20" fmla="*/ 5593266 h 9177338"/>
              <a:gd name="connsiteX21" fmla="*/ 10332083 w 10682536"/>
              <a:gd name="connsiteY21" fmla="*/ 5981700 h 9177338"/>
              <a:gd name="connsiteX22" fmla="*/ 9963148 w 10682536"/>
              <a:gd name="connsiteY22" fmla="*/ 6883400 h 9177338"/>
              <a:gd name="connsiteX23" fmla="*/ 9838530 w 10682536"/>
              <a:gd name="connsiteY23" fmla="*/ 7588250 h 9177338"/>
              <a:gd name="connsiteX24" fmla="*/ 9874249 w 10682536"/>
              <a:gd name="connsiteY24" fmla="*/ 8115300 h 9177338"/>
              <a:gd name="connsiteX25" fmla="*/ 10083799 w 10682536"/>
              <a:gd name="connsiteY25" fmla="*/ 8686800 h 9177338"/>
              <a:gd name="connsiteX26" fmla="*/ 10325099 w 10682536"/>
              <a:gd name="connsiteY26" fmla="*/ 9017000 h 9177338"/>
              <a:gd name="connsiteX27" fmla="*/ 10499238 w 10682536"/>
              <a:gd name="connsiteY27" fmla="*/ 9177338 h 9177338"/>
              <a:gd name="connsiteX28" fmla="*/ 9527730 w 10682536"/>
              <a:gd name="connsiteY28" fmla="*/ 9165659 h 9177338"/>
              <a:gd name="connsiteX29" fmla="*/ 9527730 w 10682536"/>
              <a:gd name="connsiteY29" fmla="*/ 9177338 h 9177338"/>
              <a:gd name="connsiteX30" fmla="*/ 0 w 10682536"/>
              <a:gd name="connsiteY30" fmla="*/ 9177338 h 917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682536" h="9177338">
                <a:moveTo>
                  <a:pt x="0" y="0"/>
                </a:moveTo>
                <a:lnTo>
                  <a:pt x="9329058" y="0"/>
                </a:lnTo>
                <a:lnTo>
                  <a:pt x="9527730" y="0"/>
                </a:lnTo>
                <a:lnTo>
                  <a:pt x="10682536" y="0"/>
                </a:lnTo>
                <a:lnTo>
                  <a:pt x="10682536" y="2504017"/>
                </a:lnTo>
                <a:lnTo>
                  <a:pt x="10682536" y="2688771"/>
                </a:lnTo>
                <a:lnTo>
                  <a:pt x="10682536" y="5399617"/>
                </a:lnTo>
                <a:lnTo>
                  <a:pt x="10676831" y="5399617"/>
                </a:lnTo>
                <a:lnTo>
                  <a:pt x="10676831" y="5423668"/>
                </a:lnTo>
                <a:lnTo>
                  <a:pt x="10653632" y="5423668"/>
                </a:lnTo>
                <a:lnTo>
                  <a:pt x="10653632" y="5467350"/>
                </a:lnTo>
                <a:lnTo>
                  <a:pt x="10652356" y="5467350"/>
                </a:lnTo>
                <a:lnTo>
                  <a:pt x="10652356" y="5485580"/>
                </a:lnTo>
                <a:lnTo>
                  <a:pt x="10610850" y="5485580"/>
                </a:lnTo>
                <a:lnTo>
                  <a:pt x="10610850" y="5581650"/>
                </a:lnTo>
                <a:lnTo>
                  <a:pt x="10572584" y="5581650"/>
                </a:lnTo>
                <a:lnTo>
                  <a:pt x="10572584" y="5584564"/>
                </a:lnTo>
                <a:lnTo>
                  <a:pt x="10577820" y="5584692"/>
                </a:lnTo>
                <a:lnTo>
                  <a:pt x="10572584" y="5593151"/>
                </a:lnTo>
                <a:lnTo>
                  <a:pt x="10572584" y="5593266"/>
                </a:lnTo>
                <a:lnTo>
                  <a:pt x="10572513" y="5593266"/>
                </a:lnTo>
                <a:lnTo>
                  <a:pt x="10332083" y="5981700"/>
                </a:lnTo>
                <a:lnTo>
                  <a:pt x="9963148" y="6883400"/>
                </a:lnTo>
                <a:lnTo>
                  <a:pt x="9838530" y="7588250"/>
                </a:lnTo>
                <a:lnTo>
                  <a:pt x="9874249" y="8115300"/>
                </a:lnTo>
                <a:lnTo>
                  <a:pt x="10083799" y="8686800"/>
                </a:lnTo>
                <a:lnTo>
                  <a:pt x="10325099" y="9017000"/>
                </a:lnTo>
                <a:lnTo>
                  <a:pt x="10499238" y="9177338"/>
                </a:lnTo>
                <a:lnTo>
                  <a:pt x="9527730" y="9165659"/>
                </a:lnTo>
                <a:lnTo>
                  <a:pt x="9527730" y="9177338"/>
                </a:lnTo>
                <a:lnTo>
                  <a:pt x="0" y="91773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sz="1349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E0D354C3-BF18-F940-9C18-47C255BBBB1B}" type="datetime1">
              <a:rPr lang="nb-NO" smtClean="0"/>
              <a:t>14.02.2025</a:t>
            </a:fld>
            <a:endParaRPr lang="nb-NO"/>
          </a:p>
        </p:txBody>
      </p:sp>
      <p:sp>
        <p:nvSpPr>
          <p:cNvPr id="30" name="Plassholder for tekst 7">
            <a:extLst>
              <a:ext uri="{FF2B5EF4-FFF2-40B4-BE49-F238E27FC236}">
                <a16:creationId xmlns:a16="http://schemas.microsoft.com/office/drawing/2014/main" id="{10C41E13-37E7-074F-8735-315A64AE3E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983" y="311548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3" name="Plassholder for tekst 6">
            <a:extLst>
              <a:ext uri="{FF2B5EF4-FFF2-40B4-BE49-F238E27FC236}">
                <a16:creationId xmlns:a16="http://schemas.microsoft.com/office/drawing/2014/main" id="{5E6D5F26-FE98-394B-8983-3578945694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065" y="2190956"/>
            <a:ext cx="469179" cy="469224"/>
          </a:xfrm>
          <a:prstGeom prst="ellipse">
            <a:avLst/>
          </a:prstGeom>
          <a:ln w="3175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0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29" name="Plassholder for tekst 6">
            <a:extLst>
              <a:ext uri="{FF2B5EF4-FFF2-40B4-BE49-F238E27FC236}">
                <a16:creationId xmlns:a16="http://schemas.microsoft.com/office/drawing/2014/main" id="{33167BD0-901B-EE4D-A028-FEE2A232D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065" y="2997105"/>
            <a:ext cx="469179" cy="469224"/>
          </a:xfrm>
          <a:prstGeom prst="ellipse">
            <a:avLst/>
          </a:prstGeom>
          <a:ln w="3175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0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31" name="Plassholder for tekst 6">
            <a:extLst>
              <a:ext uri="{FF2B5EF4-FFF2-40B4-BE49-F238E27FC236}">
                <a16:creationId xmlns:a16="http://schemas.microsoft.com/office/drawing/2014/main" id="{D8D7B373-E1E1-A74E-BAA8-3DE065A3A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065" y="3809487"/>
            <a:ext cx="469179" cy="469224"/>
          </a:xfrm>
          <a:prstGeom prst="ellipse">
            <a:avLst/>
          </a:prstGeom>
          <a:ln w="3175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0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35" name="Plassholder for tekst 6">
            <a:extLst>
              <a:ext uri="{FF2B5EF4-FFF2-40B4-BE49-F238E27FC236}">
                <a16:creationId xmlns:a16="http://schemas.microsoft.com/office/drawing/2014/main" id="{8B511925-9A9D-FB4D-8E59-F0D2923456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065" y="4615633"/>
            <a:ext cx="469179" cy="469224"/>
          </a:xfrm>
          <a:prstGeom prst="ellipse">
            <a:avLst/>
          </a:prstGeom>
          <a:ln w="3175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0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36" name="Plassholder for tekst 6">
            <a:extLst>
              <a:ext uri="{FF2B5EF4-FFF2-40B4-BE49-F238E27FC236}">
                <a16:creationId xmlns:a16="http://schemas.microsoft.com/office/drawing/2014/main" id="{D5507D50-24EF-FF45-A0E5-A29707AE4A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65" y="5438110"/>
            <a:ext cx="469179" cy="469224"/>
          </a:xfrm>
          <a:prstGeom prst="ellipse">
            <a:avLst/>
          </a:prstGeom>
          <a:ln w="3175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0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37" name="Plassholder for tekst 4">
            <a:extLst>
              <a:ext uri="{FF2B5EF4-FFF2-40B4-BE49-F238E27FC236}">
                <a16:creationId xmlns:a16="http://schemas.microsoft.com/office/drawing/2014/main" id="{196C76CE-7E02-8E47-9A11-670BA24AF3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31092" y="2222452"/>
            <a:ext cx="5273240" cy="40623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099" b="0" i="0" u="none" cap="none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8" name="Plassholder for tekst 7">
            <a:extLst>
              <a:ext uri="{FF2B5EF4-FFF2-40B4-BE49-F238E27FC236}">
                <a16:creationId xmlns:a16="http://schemas.microsoft.com/office/drawing/2014/main" id="{F30EE3B0-524E-A143-AD56-5D44CE1C04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31092" y="3028597"/>
            <a:ext cx="5273240" cy="40623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099" b="0" i="0" u="none" cap="none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9" name="Plassholder for tekst 9">
            <a:extLst>
              <a:ext uri="{FF2B5EF4-FFF2-40B4-BE49-F238E27FC236}">
                <a16:creationId xmlns:a16="http://schemas.microsoft.com/office/drawing/2014/main" id="{64BB6D40-C662-3A4D-951C-9AF412F346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31092" y="3840980"/>
            <a:ext cx="5273240" cy="40623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099" b="0" i="0" u="none" cap="none">
                <a:solidFill>
                  <a:schemeClr val="bg2"/>
                </a:solidFill>
                <a:latin typeface="+mn-lt"/>
              </a:defRPr>
            </a:lvl1pPr>
            <a:lvl2pPr marL="456882" indent="0">
              <a:spcBef>
                <a:spcPts val="0"/>
              </a:spcBef>
              <a:buNone/>
              <a:defRPr/>
            </a:lvl2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0" name="Plassholder for tekst 10">
            <a:extLst>
              <a:ext uri="{FF2B5EF4-FFF2-40B4-BE49-F238E27FC236}">
                <a16:creationId xmlns:a16="http://schemas.microsoft.com/office/drawing/2014/main" id="{C7E4941F-F0DD-9948-B469-0A7D1B8E795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31092" y="4647127"/>
            <a:ext cx="5273240" cy="40623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099" b="0" i="0" u="none" cap="none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1" name="Plassholder for tekst 23">
            <a:extLst>
              <a:ext uri="{FF2B5EF4-FFF2-40B4-BE49-F238E27FC236}">
                <a16:creationId xmlns:a16="http://schemas.microsoft.com/office/drawing/2014/main" id="{E80721EC-78F6-7B42-8CA0-1AE099445B3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31092" y="5469604"/>
            <a:ext cx="5273240" cy="40623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099" b="0" i="0" u="none" cap="none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2" name="Tittel 1">
            <a:extLst>
              <a:ext uri="{FF2B5EF4-FFF2-40B4-BE49-F238E27FC236}">
                <a16:creationId xmlns:a16="http://schemas.microsoft.com/office/drawing/2014/main" id="{20E66B2E-6D30-B545-A206-FCABCDF58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6"/>
            <a:ext cx="6028656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5" name="Footer Placeholder 2">
            <a:extLst>
              <a:ext uri="{FF2B5EF4-FFF2-40B4-BE49-F238E27FC236}">
                <a16:creationId xmlns:a16="http://schemas.microsoft.com/office/drawing/2014/main" id="{04B80F2B-EB46-89EC-FC26-380AE465083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>
          <a:xfrm>
            <a:off x="674124" y="6479748"/>
            <a:ext cx="6028656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nb-NO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40FEC06-EB81-FD40-BBDB-54997040B30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353176" y="1121"/>
            <a:ext cx="4826089" cy="688300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592" r="-73024" b="-7940"/>
            </a:stretch>
          </a:blip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GB"/>
          </a:p>
        </p:txBody>
      </p:sp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01D664CF-F5EA-7AA9-0723-E58D80430B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82381" y="295771"/>
            <a:ext cx="869321" cy="205911"/>
          </a:xfrm>
          <a:prstGeom prst="rect">
            <a:avLst/>
          </a:prstGeom>
        </p:spPr>
      </p:pic>
      <p:pic>
        <p:nvPicPr>
          <p:cNvPr id="28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7000652E-FF75-36F9-BCC3-BFD2984C1A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81" y="295772"/>
            <a:ext cx="862385" cy="205911"/>
          </a:xfrm>
          <a:prstGeom prst="rect">
            <a:avLst/>
          </a:prstGeom>
        </p:spPr>
      </p:pic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59B0C231-E16C-53F9-F101-A6A835D06E8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982380" y="295772"/>
            <a:ext cx="868085" cy="205911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38ECF436-CEB4-7DC4-EE21-13F0E11F6B9C}"/>
              </a:ext>
            </a:extLst>
          </p:cNvPr>
          <p:cNvSpPr/>
          <p:nvPr userDrawn="1"/>
        </p:nvSpPr>
        <p:spPr>
          <a:xfrm>
            <a:off x="12406951" y="21773"/>
            <a:ext cx="4248192" cy="632993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Tittel, agenda med tall og mulighet for bilde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Fyll inn tall i sirklene. Klikk bort sirklene om disse ikke skal brukes 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Det skal ALLTID være «knute» over bildet i denne malen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46" name="Slide Number Placeholder 6">
            <a:extLst>
              <a:ext uri="{FF2B5EF4-FFF2-40B4-BE49-F238E27FC236}">
                <a16:creationId xmlns:a16="http://schemas.microsoft.com/office/drawing/2014/main" id="{68ADE15E-4C56-7494-011C-BE44D57939DD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94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4">
          <p15:clr>
            <a:srgbClr val="FBAE40"/>
          </p15:clr>
        </p15:guide>
        <p15:guide id="2" orient="horz" pos="2552">
          <p15:clr>
            <a:srgbClr val="FBAE40"/>
          </p15:clr>
        </p15:guide>
        <p15:guide id="3" orient="horz" pos="3062">
          <p15:clr>
            <a:srgbClr val="FBAE40"/>
          </p15:clr>
        </p15:guide>
        <p15:guide id="4" orient="horz" pos="3572">
          <p15:clr>
            <a:srgbClr val="FBAE40"/>
          </p15:clr>
        </p15:guide>
        <p15:guide id="5" orient="horz" pos="1531">
          <p15:clr>
            <a:srgbClr val="FBAE40"/>
          </p15:clr>
        </p15:guide>
        <p15:guide id="6" pos="898">
          <p15:clr>
            <a:srgbClr val="FBAE40"/>
          </p15:clr>
        </p15:guide>
        <p15:guide id="7" pos="463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nummerering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ssholder for tekst 6">
            <a:extLst>
              <a:ext uri="{FF2B5EF4-FFF2-40B4-BE49-F238E27FC236}">
                <a16:creationId xmlns:a16="http://schemas.microsoft.com/office/drawing/2014/main" id="{3537E132-04DA-C348-A1AF-CCF75D902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065" y="2190956"/>
            <a:ext cx="469179" cy="46922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solidFill>
              <a:schemeClr val="tx1">
                <a:lumMod val="10000"/>
                <a:lumOff val="90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099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24" name="Plassholder for tekst 6">
            <a:extLst>
              <a:ext uri="{FF2B5EF4-FFF2-40B4-BE49-F238E27FC236}">
                <a16:creationId xmlns:a16="http://schemas.microsoft.com/office/drawing/2014/main" id="{D1373878-C76A-A949-9C56-BD96E9F971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065" y="2997105"/>
            <a:ext cx="469179" cy="46922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solidFill>
              <a:schemeClr val="tx1">
                <a:lumMod val="10000"/>
                <a:lumOff val="90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099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25" name="Plassholder for tekst 6">
            <a:extLst>
              <a:ext uri="{FF2B5EF4-FFF2-40B4-BE49-F238E27FC236}">
                <a16:creationId xmlns:a16="http://schemas.microsoft.com/office/drawing/2014/main" id="{F73DB90C-7262-3A45-A69F-AC5C36CAA9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065" y="3809487"/>
            <a:ext cx="469179" cy="46922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solidFill>
              <a:schemeClr val="tx1">
                <a:lumMod val="10000"/>
                <a:lumOff val="90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099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26" name="Plassholder for tekst 6">
            <a:extLst>
              <a:ext uri="{FF2B5EF4-FFF2-40B4-BE49-F238E27FC236}">
                <a16:creationId xmlns:a16="http://schemas.microsoft.com/office/drawing/2014/main" id="{88B17F3D-37C2-1F42-83D4-B492E2249E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065" y="4615633"/>
            <a:ext cx="469179" cy="46922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solidFill>
              <a:schemeClr val="tx1">
                <a:lumMod val="10000"/>
                <a:lumOff val="90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099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27" name="Plassholder for tekst 6">
            <a:extLst>
              <a:ext uri="{FF2B5EF4-FFF2-40B4-BE49-F238E27FC236}">
                <a16:creationId xmlns:a16="http://schemas.microsoft.com/office/drawing/2014/main" id="{B0567078-7F75-3C48-9095-1C67B5552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65" y="5438110"/>
            <a:ext cx="469179" cy="46922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solidFill>
              <a:schemeClr val="tx1">
                <a:lumMod val="10000"/>
                <a:lumOff val="90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099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29" name="Plassholder for tekst 4">
            <a:extLst>
              <a:ext uri="{FF2B5EF4-FFF2-40B4-BE49-F238E27FC236}">
                <a16:creationId xmlns:a16="http://schemas.microsoft.com/office/drawing/2014/main" id="{414899F1-6F0D-1141-85C0-4718E641AA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31092" y="2222452"/>
            <a:ext cx="5273240" cy="40623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099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6" name="Plassholder for tekst 7">
            <a:extLst>
              <a:ext uri="{FF2B5EF4-FFF2-40B4-BE49-F238E27FC236}">
                <a16:creationId xmlns:a16="http://schemas.microsoft.com/office/drawing/2014/main" id="{ED06C3ED-B13F-0F47-BB21-5D87986F42C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31092" y="3028597"/>
            <a:ext cx="5273240" cy="40623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099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7" name="Plassholder for tekst 9">
            <a:extLst>
              <a:ext uri="{FF2B5EF4-FFF2-40B4-BE49-F238E27FC236}">
                <a16:creationId xmlns:a16="http://schemas.microsoft.com/office/drawing/2014/main" id="{4E922621-99B7-D54E-8810-83596E563A3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31092" y="3840980"/>
            <a:ext cx="5273240" cy="40623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099" b="0" i="0" u="none" cap="none">
                <a:solidFill>
                  <a:schemeClr val="tx2"/>
                </a:solidFill>
                <a:latin typeface="+mn-lt"/>
              </a:defRPr>
            </a:lvl1pPr>
            <a:lvl2pPr marL="456882" indent="0">
              <a:spcBef>
                <a:spcPts val="0"/>
              </a:spcBef>
              <a:buNone/>
              <a:defRPr/>
            </a:lvl2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8" name="Plassholder for tekst 10">
            <a:extLst>
              <a:ext uri="{FF2B5EF4-FFF2-40B4-BE49-F238E27FC236}">
                <a16:creationId xmlns:a16="http://schemas.microsoft.com/office/drawing/2014/main" id="{CC6B6CD4-B8E5-3A48-BA7A-A143584FC8E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31092" y="4647127"/>
            <a:ext cx="5273240" cy="40623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099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9" name="Plassholder for tekst 23">
            <a:extLst>
              <a:ext uri="{FF2B5EF4-FFF2-40B4-BE49-F238E27FC236}">
                <a16:creationId xmlns:a16="http://schemas.microsoft.com/office/drawing/2014/main" id="{0461BD71-D648-1D43-A677-F2FD3BFB26D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31092" y="5469604"/>
            <a:ext cx="5273240" cy="40623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099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pic>
        <p:nvPicPr>
          <p:cNvPr id="42" name="Grafikk 41">
            <a:extLst>
              <a:ext uri="{FF2B5EF4-FFF2-40B4-BE49-F238E27FC236}">
                <a16:creationId xmlns:a16="http://schemas.microsoft.com/office/drawing/2014/main" id="{F14AC39D-9E69-0C48-B15A-273B678A95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1" y="0"/>
            <a:ext cx="4826091" cy="6858000"/>
          </a:xfrm>
          <a:prstGeom prst="rect">
            <a:avLst/>
          </a:prstGeom>
        </p:spPr>
      </p:pic>
      <p:sp>
        <p:nvSpPr>
          <p:cNvPr id="20" name="Tittel 1">
            <a:extLst>
              <a:ext uri="{FF2B5EF4-FFF2-40B4-BE49-F238E27FC236}">
                <a16:creationId xmlns:a16="http://schemas.microsoft.com/office/drawing/2014/main" id="{9DC9604D-EDCA-DE4B-8AF8-477E79AB0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6"/>
            <a:ext cx="6028656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2" name="Plassholder for tekst 7">
            <a:extLst>
              <a:ext uri="{FF2B5EF4-FFF2-40B4-BE49-F238E27FC236}">
                <a16:creationId xmlns:a16="http://schemas.microsoft.com/office/drawing/2014/main" id="{2E7F2493-F91E-6E42-8078-526C73DDAE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4791E4-AC5C-7E3A-98E8-5214390CA122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82BF932E-36EF-3E4B-9B85-6C02528E9D5B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6FB72-E20D-2AE0-2F01-E258844AFF22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6782CFA4-7001-4710-83D6-FC0CF8A9D500}"/>
              </a:ext>
            </a:extLst>
          </p:cNvPr>
          <p:cNvSpPr/>
          <p:nvPr userDrawn="1"/>
        </p:nvSpPr>
        <p:spPr>
          <a:xfrm>
            <a:off x="12406951" y="21773"/>
            <a:ext cx="4248192" cy="31184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Tittel, agenda med tall og mulighet for bilde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Fyll inn tall i sirklene. Klikk bort sirklene om disse ikke skal brukes 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478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98">
          <p15:clr>
            <a:srgbClr val="FBAE40"/>
          </p15:clr>
        </p15:guide>
        <p15:guide id="2" orient="horz" pos="1531">
          <p15:clr>
            <a:srgbClr val="FBAE40"/>
          </p15:clr>
        </p15:guide>
        <p15:guide id="3" orient="horz" pos="2041">
          <p15:clr>
            <a:srgbClr val="FBAE40"/>
          </p15:clr>
        </p15:guide>
        <p15:guide id="4" orient="horz" pos="2552">
          <p15:clr>
            <a:srgbClr val="FBAE40"/>
          </p15:clr>
        </p15:guide>
        <p15:guide id="5" orient="horz" pos="3572">
          <p15:clr>
            <a:srgbClr val="FBAE40"/>
          </p15:clr>
        </p15:guide>
        <p15:guide id="6" orient="horz" pos="3062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gativt sitat med bilde eller fyll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3EC46F18-9725-C54A-8A2D-3E00CFD5432A}" type="datetime1">
              <a:rPr lang="nb-NO" smtClean="0"/>
              <a:t>14.02.2025</a:t>
            </a:fld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C1671B6-BC5F-9171-6E3F-41E49FF199D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001000" y="0"/>
            <a:ext cx="4191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349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49"/>
              <a:t>Klikk på ikonet for å legge til et bilde</a:t>
            </a:r>
            <a:endParaRPr lang="nb-NO"/>
          </a:p>
        </p:txBody>
      </p:sp>
      <p:sp>
        <p:nvSpPr>
          <p:cNvPr id="17" name="Plassholder for tekst 7">
            <a:extLst>
              <a:ext uri="{FF2B5EF4-FFF2-40B4-BE49-F238E27FC236}">
                <a16:creationId xmlns:a16="http://schemas.microsoft.com/office/drawing/2014/main" id="{7A29B79D-F676-79F4-8169-32152D1AC7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5957200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2" name="TekstSylinder 15">
            <a:extLst>
              <a:ext uri="{FF2B5EF4-FFF2-40B4-BE49-F238E27FC236}">
                <a16:creationId xmlns:a16="http://schemas.microsoft.com/office/drawing/2014/main" id="{651E5B29-2F2D-E1A7-1FAA-7CF606FEDCB9}"/>
              </a:ext>
            </a:extLst>
          </p:cNvPr>
          <p:cNvSpPr txBox="1"/>
          <p:nvPr userDrawn="1"/>
        </p:nvSpPr>
        <p:spPr>
          <a:xfrm>
            <a:off x="655893" y="1757364"/>
            <a:ext cx="847643" cy="9117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b-NO" sz="5921" b="1">
                <a:solidFill>
                  <a:schemeClr val="accent1"/>
                </a:solidFill>
                <a:latin typeface="+mj-lt"/>
              </a:rPr>
              <a:t>“</a:t>
            </a:r>
          </a:p>
        </p:txBody>
      </p:sp>
      <p:sp>
        <p:nvSpPr>
          <p:cNvPr id="23" name="Plassholder for tekst 6">
            <a:extLst>
              <a:ext uri="{FF2B5EF4-FFF2-40B4-BE49-F238E27FC236}">
                <a16:creationId xmlns:a16="http://schemas.microsoft.com/office/drawing/2014/main" id="{91C0EE95-6176-612B-2E25-A3B77A0096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7593" y="2219191"/>
            <a:ext cx="5694392" cy="230875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99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b-NO"/>
              <a:t>Sitat</a:t>
            </a:r>
          </a:p>
        </p:txBody>
      </p:sp>
      <p:sp>
        <p:nvSpPr>
          <p:cNvPr id="24" name="Plassholder for tekst 6">
            <a:extLst>
              <a:ext uri="{FF2B5EF4-FFF2-40B4-BE49-F238E27FC236}">
                <a16:creationId xmlns:a16="http://schemas.microsoft.com/office/drawing/2014/main" id="{FBAED5C8-BF05-2B57-914B-E5F9103E7F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7594" y="4720977"/>
            <a:ext cx="5038828" cy="18697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349" b="0" i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/>
              <a:t>Navn</a:t>
            </a: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FF5316BF-5CD1-8EBB-97EA-405C9902037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674123" y="6479748"/>
            <a:ext cx="5961772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pic>
        <p:nvPicPr>
          <p:cNvPr id="15" name="logo_hvit" hidden="1">
            <a:extLst>
              <a:ext uri="{FF2B5EF4-FFF2-40B4-BE49-F238E27FC236}">
                <a16:creationId xmlns:a16="http://schemas.microsoft.com/office/drawing/2014/main" id="{9F7721DE-9A06-CA51-C1B5-FF833ABFF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81" y="295771"/>
            <a:ext cx="869321" cy="205911"/>
          </a:xfrm>
          <a:prstGeom prst="rect">
            <a:avLst/>
          </a:prstGeom>
        </p:spPr>
      </p:pic>
      <p:pic>
        <p:nvPicPr>
          <p:cNvPr id="19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DF58CE79-95DF-D961-D3AB-D3EF45C742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81" y="295772"/>
            <a:ext cx="862385" cy="205911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F32E272-EDD6-DE1D-3B7D-DA14C1EC4F5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2"/>
            <a:ext cx="868085" cy="20591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CCC837-54B2-54D7-F944-F53D90EB05DB}"/>
              </a:ext>
            </a:extLst>
          </p:cNvPr>
          <p:cNvSpPr/>
          <p:nvPr userDrawn="1"/>
        </p:nvSpPr>
        <p:spPr>
          <a:xfrm>
            <a:off x="12406951" y="21773"/>
            <a:ext cx="4248192" cy="57756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Sitat og bilde eller farget felt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4D16BB39-3AA2-4F9F-B7B7-0D0746A8C3A1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64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>
          <p15:clr>
            <a:srgbClr val="FBAE40"/>
          </p15:clr>
        </p15:guide>
        <p15:guide id="2" pos="5042">
          <p15:clr>
            <a:srgbClr val="FBAE40"/>
          </p15:clr>
        </p15:guide>
        <p15:guide id="3" orient="horz" pos="1389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med tekst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38E00D0-F9ED-304D-A3F7-93AD1C78ACE3}"/>
              </a:ext>
            </a:extLst>
          </p:cNvPr>
          <p:cNvSpPr txBox="1"/>
          <p:nvPr/>
        </p:nvSpPr>
        <p:spPr>
          <a:xfrm>
            <a:off x="655893" y="1757364"/>
            <a:ext cx="847643" cy="9117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b-NO" sz="5921" b="1">
                <a:solidFill>
                  <a:schemeClr val="accent1"/>
                </a:solidFill>
                <a:latin typeface="+mj-lt"/>
              </a:rPr>
              <a:t>“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8D0DA21-0FD4-4943-9193-333D0FB30A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0749" y="3"/>
            <a:ext cx="4181251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49"/>
              <a:t>Ramme 1: Velg heldekkende bilde via «Sett inn» - «Bilde». Klikk bort «Ramme 2» </a:t>
            </a: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49"/>
              <a:t>NB! Husk riktig valg av logo-farge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F0F3975-8A06-494A-BDCB-EF2DE61E0A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913" y="2219191"/>
            <a:ext cx="5694392" cy="230875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99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b-NO"/>
              <a:t>Sitat</a:t>
            </a:r>
          </a:p>
        </p:txBody>
      </p:sp>
      <p:sp>
        <p:nvSpPr>
          <p:cNvPr id="15" name="Plassholder for tekst 6">
            <a:extLst>
              <a:ext uri="{FF2B5EF4-FFF2-40B4-BE49-F238E27FC236}">
                <a16:creationId xmlns:a16="http://schemas.microsoft.com/office/drawing/2014/main" id="{9DAC8161-D152-4EA1-838D-92E7CF7A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914" y="4720977"/>
            <a:ext cx="5038828" cy="18697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349" b="0" i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/>
              <a:t>Navn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0ABC062E-06DE-49DD-9C96-8D049AD4FF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04928" y="1897586"/>
            <a:ext cx="3313120" cy="4412456"/>
          </a:xfrm>
          <a:noFill/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 marL="456882" indent="0">
              <a:buNone/>
              <a:defRPr sz="1349">
                <a:latin typeface="Arial Nova Light" panose="020B0304020202020204" pitchFamily="34" charset="0"/>
              </a:defRPr>
            </a:lvl2pPr>
            <a:lvl3pPr marL="913766" indent="0">
              <a:buNone/>
              <a:defRPr sz="1349">
                <a:latin typeface="Arial Nova Light" panose="020B0304020202020204" pitchFamily="34" charset="0"/>
              </a:defRPr>
            </a:lvl3pPr>
            <a:lvl4pPr marL="1370648" indent="0">
              <a:buNone/>
              <a:defRPr sz="1349">
                <a:latin typeface="Arial Nova Light" panose="020B0304020202020204" pitchFamily="34" charset="0"/>
              </a:defRPr>
            </a:lvl4pPr>
            <a:lvl5pPr marL="1827530" indent="0">
              <a:buNone/>
              <a:defRPr sz="1349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/>
              <a:t>Ramme 2: Klikk for å skrive tekst i malen. Klikk ikonene for graf/tabell i malen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6BD477C6-72A3-634D-A69C-AE0A988054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8698" y="307553"/>
            <a:ext cx="5963609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30E6C-F178-03C9-AA0F-B2681B4EB967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20C17AC4-B325-0443-98F5-3E57B718AC3B}" type="datetime1">
              <a:rPr lang="nb-NO" smtClean="0"/>
              <a:t>14.02.2025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6C1D2B-93AE-5A21-B79C-2139923B04C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674126" y="6479748"/>
            <a:ext cx="5963609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4F178C16-0F0D-0571-69A2-3FCD0B76B0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81" y="295771"/>
            <a:ext cx="869321" cy="205911"/>
          </a:xfrm>
          <a:prstGeom prst="rect">
            <a:avLst/>
          </a:prstGeom>
        </p:spPr>
      </p:pic>
      <p:pic>
        <p:nvPicPr>
          <p:cNvPr id="17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2652E954-2B97-4DFB-4789-294BD8FE1F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81" y="295772"/>
            <a:ext cx="862385" cy="205911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7DFA5F0-0D67-F7F2-87E9-A567EC7E066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2"/>
            <a:ext cx="868085" cy="20591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33710A97-324C-4606-C7A3-415228F34464}"/>
              </a:ext>
            </a:extLst>
          </p:cNvPr>
          <p:cNvSpPr/>
          <p:nvPr userDrawn="1"/>
        </p:nvSpPr>
        <p:spPr>
          <a:xfrm>
            <a:off x="12401944" y="1"/>
            <a:ext cx="4248192" cy="688393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Sitat med alternativ høyre spalte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et heldekkende bilde klikk bort «ramme 2». Klikk så på bildeikonet og velg et bilde som passer til høydeformat.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9E6C8002-7DA0-FE0F-A936-AB6D69BFCEF3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754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7">
          <p15:clr>
            <a:srgbClr val="FBAE40"/>
          </p15:clr>
        </p15:guide>
        <p15:guide id="2" pos="5042">
          <p15:clr>
            <a:srgbClr val="FBAE40"/>
          </p15:clr>
        </p15:guide>
        <p15:guide id="3" orient="horz" pos="1389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med tekst lyseblå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2">
            <a:extLst>
              <a:ext uri="{FF2B5EF4-FFF2-40B4-BE49-F238E27FC236}">
                <a16:creationId xmlns:a16="http://schemas.microsoft.com/office/drawing/2014/main" id="{08BDAFCB-272A-4D98-B67B-02F435F83DFB}"/>
              </a:ext>
            </a:extLst>
          </p:cNvPr>
          <p:cNvSpPr/>
          <p:nvPr userDrawn="1"/>
        </p:nvSpPr>
        <p:spPr>
          <a:xfrm>
            <a:off x="1" y="-12502"/>
            <a:ext cx="8007239" cy="6883003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38E00D0-F9ED-304D-A3F7-93AD1C78ACE3}"/>
              </a:ext>
            </a:extLst>
          </p:cNvPr>
          <p:cNvSpPr txBox="1"/>
          <p:nvPr/>
        </p:nvSpPr>
        <p:spPr>
          <a:xfrm>
            <a:off x="655893" y="1757364"/>
            <a:ext cx="847643" cy="9117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b-NO" sz="5921" b="1">
                <a:solidFill>
                  <a:schemeClr val="accent1"/>
                </a:solidFill>
                <a:latin typeface="+mj-lt"/>
              </a:rPr>
              <a:t>“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8D0DA21-0FD4-4943-9193-333D0FB30A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0749" y="3"/>
            <a:ext cx="4181251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49"/>
              <a:t>Ramme 1: Velg heldekkende bilde via «Sett inn» - «Bilde». Klikk bort «Ramme 2»</a:t>
            </a: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49"/>
              <a:t>NB! Husk riktig valg av logo-farge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F0F3975-8A06-494A-BDCB-EF2DE61E0A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913" y="2219191"/>
            <a:ext cx="5694392" cy="230875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99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b-NO"/>
              <a:t>Sitat</a:t>
            </a:r>
          </a:p>
        </p:txBody>
      </p:sp>
      <p:sp>
        <p:nvSpPr>
          <p:cNvPr id="15" name="Plassholder for tekst 6">
            <a:extLst>
              <a:ext uri="{FF2B5EF4-FFF2-40B4-BE49-F238E27FC236}">
                <a16:creationId xmlns:a16="http://schemas.microsoft.com/office/drawing/2014/main" id="{9DAC8161-D152-4EA1-838D-92E7CF7A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914" y="4720977"/>
            <a:ext cx="5038828" cy="18697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349" b="0" i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/>
              <a:t>Navn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0ABC062E-06DE-49DD-9C96-8D049AD4FF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04928" y="1897586"/>
            <a:ext cx="3313120" cy="4412456"/>
          </a:xfrm>
          <a:noFill/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6882" indent="0">
              <a:buNone/>
              <a:defRPr sz="1349">
                <a:latin typeface="Arial Nova Light" panose="020B0304020202020204" pitchFamily="34" charset="0"/>
              </a:defRPr>
            </a:lvl2pPr>
            <a:lvl3pPr marL="913766" indent="0">
              <a:buNone/>
              <a:defRPr sz="1349">
                <a:latin typeface="Arial Nova Light" panose="020B0304020202020204" pitchFamily="34" charset="0"/>
              </a:defRPr>
            </a:lvl3pPr>
            <a:lvl4pPr marL="1370648" indent="0">
              <a:buNone/>
              <a:defRPr sz="1349">
                <a:latin typeface="Arial Nova Light" panose="020B0304020202020204" pitchFamily="34" charset="0"/>
              </a:defRPr>
            </a:lvl4pPr>
            <a:lvl5pPr marL="1827530" indent="0">
              <a:buNone/>
              <a:defRPr sz="1349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/>
              <a:t>Ramme 2: Klikk for å skrive tekst i malen. Klikk ikonene for graf/tabell i malen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6BD477C6-72A3-634D-A69C-AE0A988054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8698" y="307553"/>
            <a:ext cx="5963609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30E6C-F178-03C9-AA0F-B2681B4EB967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D59C9EF9-B3F4-9F4A-A95C-95B37379B636}" type="datetime1">
              <a:rPr lang="nb-NO" smtClean="0"/>
              <a:t>14.02.2025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6C1D2B-93AE-5A21-B79C-2139923B04C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674126" y="6479748"/>
            <a:ext cx="5963609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1EE69A14-F06C-9169-1637-2C9CAB6D31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81" y="295771"/>
            <a:ext cx="869321" cy="205911"/>
          </a:xfrm>
          <a:prstGeom prst="rect">
            <a:avLst/>
          </a:prstGeom>
        </p:spPr>
      </p:pic>
      <p:pic>
        <p:nvPicPr>
          <p:cNvPr id="17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5DEE2514-822B-8190-B28B-FB4DD60679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81" y="295772"/>
            <a:ext cx="862385" cy="205911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DA2A090F-63E5-85EC-24A8-56FAC37EAA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2"/>
            <a:ext cx="868085" cy="20591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66E187EC-23A8-6A39-5420-6D9336E9C52D}"/>
              </a:ext>
            </a:extLst>
          </p:cNvPr>
          <p:cNvSpPr/>
          <p:nvPr userDrawn="1"/>
        </p:nvSpPr>
        <p:spPr>
          <a:xfrm>
            <a:off x="12398448" y="2"/>
            <a:ext cx="4248192" cy="719652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Sitat med alternativ høyre spalte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et heldekkende bilde klikk bort «ramme 2». Klikk så på bildeikonet og velg et bilde som passer til høydeformat.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3D86D1CA-BBB1-83C6-8314-567A403C40DB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62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2">
          <p15:clr>
            <a:srgbClr val="FBAE40"/>
          </p15:clr>
        </p15:guide>
        <p15:guide id="2" pos="5042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den som skriver mye (negativ)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F2AB5A42-7AF0-FB48-8DFB-05F45F586F3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10749" y="3"/>
            <a:ext cx="4181251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49"/>
              <a:t>Ramme 1: Velg heldekkende bilde via «Sett inn» - «Bilde». Klikk bort «Ramme 2»</a:t>
            </a: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49"/>
              <a:t>NB! Husk riktig valg av logo-farge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AA8139B-F1C2-C746-852C-A1FD5AC30FC9}"/>
              </a:ext>
            </a:extLst>
          </p:cNvPr>
          <p:cNvSpPr/>
          <p:nvPr/>
        </p:nvSpPr>
        <p:spPr>
          <a:xfrm>
            <a:off x="1" y="-3638"/>
            <a:ext cx="8015532" cy="68830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90720EA8-5E71-3649-931E-C9413C8E97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4124" y="1903618"/>
            <a:ext cx="7016749" cy="4412456"/>
          </a:xfrm>
          <a:prstGeom prst="rect">
            <a:avLst/>
          </a:prstGeom>
        </p:spPr>
        <p:txBody>
          <a:bodyPr lIns="0" tIns="0" rIns="0" bIns="0" numCol="2" spcCol="46800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bg1"/>
                </a:solidFill>
                <a:latin typeface="+mn-lt"/>
              </a:defRPr>
            </a:lvl1pPr>
            <a:lvl2pPr marL="456882" indent="0">
              <a:buNone/>
              <a:defRPr/>
            </a:lvl2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skrive tekst i malen, tekstfeltet går over 2 spalter.</a:t>
            </a:r>
          </a:p>
        </p:txBody>
      </p:sp>
      <p:sp>
        <p:nvSpPr>
          <p:cNvPr id="30" name="Plassholder for tekst 7">
            <a:extLst>
              <a:ext uri="{FF2B5EF4-FFF2-40B4-BE49-F238E27FC236}">
                <a16:creationId xmlns:a16="http://schemas.microsoft.com/office/drawing/2014/main" id="{4AEDC77B-74BF-F845-92A9-18ABC8CC2A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124" y="310064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8EF63E40-C59C-5046-907D-0A4022FCC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6" y="845606"/>
            <a:ext cx="7016749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98AD1-9F2D-DB35-71BE-C20FDB19F384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C1F3ED80-39E0-934C-9FE5-2A79BC818D10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D292A-8698-7564-99F1-5223E4F033B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74127" y="6479748"/>
            <a:ext cx="7016747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nb-NO"/>
          </a:p>
        </p:txBody>
      </p:sp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4961545C-96BA-98FB-A5B8-4B8F9EB5DD8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03717" y="1890555"/>
            <a:ext cx="3313120" cy="441245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6882" indent="0">
              <a:buNone/>
              <a:defRPr sz="1349">
                <a:latin typeface="Arial Nova Light" panose="020B0304020202020204" pitchFamily="34" charset="0"/>
              </a:defRPr>
            </a:lvl2pPr>
            <a:lvl3pPr marL="913766" indent="0">
              <a:buNone/>
              <a:defRPr sz="1349">
                <a:latin typeface="Arial Nova Light" panose="020B0304020202020204" pitchFamily="34" charset="0"/>
              </a:defRPr>
            </a:lvl3pPr>
            <a:lvl4pPr marL="1370648" indent="0">
              <a:buNone/>
              <a:defRPr sz="1349">
                <a:latin typeface="Arial Nova Light" panose="020B0304020202020204" pitchFamily="34" charset="0"/>
              </a:defRPr>
            </a:lvl4pPr>
            <a:lvl5pPr marL="1827530" indent="0">
              <a:buNone/>
              <a:defRPr sz="1349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/>
              <a:t>Ramme 2: Klikk for å skrive tekst i malen. Klikk ikonene for graf/tabell i malen</a:t>
            </a:r>
          </a:p>
        </p:txBody>
      </p:sp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B4BE9994-5626-6D69-49A8-FA56DDF96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81" y="295771"/>
            <a:ext cx="869321" cy="205911"/>
          </a:xfrm>
          <a:prstGeom prst="rect">
            <a:avLst/>
          </a:prstGeom>
        </p:spPr>
      </p:pic>
      <p:pic>
        <p:nvPicPr>
          <p:cNvPr id="19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4DBD65FA-7D0A-A83D-D50A-29933B85F5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81" y="295772"/>
            <a:ext cx="862385" cy="205911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35619D4-1F4E-69FB-8A73-2CC378A529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2"/>
            <a:ext cx="868085" cy="20591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058BC821-1F65-81D2-A2B9-735DF35F668A}"/>
              </a:ext>
            </a:extLst>
          </p:cNvPr>
          <p:cNvSpPr/>
          <p:nvPr userDrawn="1"/>
        </p:nvSpPr>
        <p:spPr>
          <a:xfrm>
            <a:off x="12386179" y="1"/>
            <a:ext cx="4248192" cy="688393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Tittel, 2 spalter tekstfelt og alternativ høyre spalte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et heldekkende bilde klikk bort «ramme 2». Klikk så på bildeikonet og velg et bilde som passer til høydeformat.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E11103DD-F805-76BC-BD58-7687C3FCA053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57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boks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tel 1">
            <a:extLst>
              <a:ext uri="{FF2B5EF4-FFF2-40B4-BE49-F238E27FC236}">
                <a16:creationId xmlns:a16="http://schemas.microsoft.com/office/drawing/2014/main" id="{B57A0641-C1B4-F94F-B4A4-1D7849F67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5"/>
            <a:ext cx="5957200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ECADE9B3-ED63-664D-B804-38568BCAFC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5957200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302227-D183-4FBB-C856-1F7E59C5324F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A9B183E-C9AF-0F4E-A767-417DC4AE161E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9744E-8B28-8E02-91AF-F64C0CDFE2D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74123" y="6479747"/>
            <a:ext cx="5955263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131F242-C4E2-90FD-FAD1-994C4A830827}"/>
              </a:ext>
            </a:extLst>
          </p:cNvPr>
          <p:cNvSpPr/>
          <p:nvPr userDrawn="1"/>
        </p:nvSpPr>
        <p:spPr>
          <a:xfrm>
            <a:off x="12406951" y="21773"/>
            <a:ext cx="4248192" cy="29338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 og tekst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dem ikke skal benyttes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856DFD8C-20D4-65C9-01C8-EDC60206DA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2186" y="1885630"/>
            <a:ext cx="10280293" cy="448124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685685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600" b="0" i="0" u="none" cap="none">
                <a:solidFill>
                  <a:schemeClr val="tx1"/>
                </a:solidFill>
                <a:latin typeface="+mn-lt"/>
              </a:defRPr>
            </a:lvl2pPr>
            <a:lvl3pPr marL="1142809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chemeClr val="tx1"/>
                </a:solidFill>
                <a:latin typeface="+mn-lt"/>
              </a:defRPr>
            </a:lvl3pPr>
            <a:lvl4pPr marL="1599933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chemeClr val="tx1"/>
                </a:solidFill>
                <a:latin typeface="+mn-lt"/>
              </a:defRPr>
            </a:lvl4pPr>
            <a:lvl5pPr marL="2057057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53094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den som skriver mye (negativ) 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D01C26C7-B78D-DF4E-B940-FE5E9FB2C4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0749" y="3"/>
            <a:ext cx="4181251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49"/>
              <a:t>Ramme 1: Velg heldekkende bilde via «Sett inn» - «Bilde». Klikk bort «Ramme 2»</a:t>
            </a: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49"/>
              <a:t>NB! Husk riktig valg av logo-farge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898EA99D-FB4D-2A4C-AD95-23EA5EBA5078}"/>
              </a:ext>
            </a:extLst>
          </p:cNvPr>
          <p:cNvSpPr/>
          <p:nvPr/>
        </p:nvSpPr>
        <p:spPr>
          <a:xfrm>
            <a:off x="1" y="-12502"/>
            <a:ext cx="8007239" cy="6883003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DAD648FF-C518-1E46-A070-EB6A85AF4545}" type="datetime1">
              <a:rPr lang="nb-NO" smtClean="0"/>
              <a:t>14.02.2025</a:t>
            </a:fld>
            <a:endParaRPr lang="nb-NO"/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EBBD25A2-6EF2-2C42-BE58-FD32388CCDC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03717" y="1893458"/>
            <a:ext cx="3313120" cy="441245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6882" indent="0">
              <a:buNone/>
              <a:defRPr sz="1349">
                <a:latin typeface="Arial Nova Light" panose="020B0304020202020204" pitchFamily="34" charset="0"/>
              </a:defRPr>
            </a:lvl2pPr>
            <a:lvl3pPr marL="913766" indent="0">
              <a:buNone/>
              <a:defRPr sz="1349">
                <a:latin typeface="Arial Nova Light" panose="020B0304020202020204" pitchFamily="34" charset="0"/>
              </a:defRPr>
            </a:lvl3pPr>
            <a:lvl4pPr marL="1370648" indent="0">
              <a:buNone/>
              <a:defRPr sz="1349">
                <a:latin typeface="Arial Nova Light" panose="020B0304020202020204" pitchFamily="34" charset="0"/>
              </a:defRPr>
            </a:lvl4pPr>
            <a:lvl5pPr marL="1827530" indent="0">
              <a:buNone/>
              <a:defRPr sz="1349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/>
              <a:t>Ramme 2: Klikk for å skrive tekst i malen. Klikk ikonene for graf/tabell i malen</a:t>
            </a:r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50845AA3-7D51-EA4A-BAEE-004FCE9160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4124" y="1888696"/>
            <a:ext cx="7016749" cy="4412456"/>
          </a:xfrm>
          <a:prstGeom prst="rect">
            <a:avLst/>
          </a:prstGeom>
        </p:spPr>
        <p:txBody>
          <a:bodyPr lIns="0" tIns="0" rIns="0" bIns="0" numCol="2" spcCol="46800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>
              <a:buNone/>
              <a:defRPr/>
            </a:lvl2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skrive tekst i malen, tekstfeltet går over 2 spalter.</a:t>
            </a:r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D366DEC4-23BB-164D-99D6-1FF1E73050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124" y="310064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0" name="Tittel 1">
            <a:extLst>
              <a:ext uri="{FF2B5EF4-FFF2-40B4-BE49-F238E27FC236}">
                <a16:creationId xmlns:a16="http://schemas.microsoft.com/office/drawing/2014/main" id="{1AD7B537-90F0-6748-ABB4-8B8FA6391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6" y="845606"/>
            <a:ext cx="7016749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627010E-2AB3-A897-4928-0A24CB34C3F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74127" y="6479748"/>
            <a:ext cx="7016747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nb-NO"/>
          </a:p>
        </p:txBody>
      </p:sp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82D727E8-5A13-39B5-BB8A-4C6BB70F3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81" y="295771"/>
            <a:ext cx="869321" cy="205911"/>
          </a:xfrm>
          <a:prstGeom prst="rect">
            <a:avLst/>
          </a:prstGeom>
        </p:spPr>
      </p:pic>
      <p:pic>
        <p:nvPicPr>
          <p:cNvPr id="16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33F39847-60CE-741B-F9E4-E7C0C5F20D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81" y="295772"/>
            <a:ext cx="862385" cy="205911"/>
          </a:xfrm>
          <a:prstGeom prst="rect">
            <a:avLst/>
          </a:prstGeom>
        </p:spPr>
      </p:pic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27F9F11-A4E6-0F39-0D69-7348CF5B98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2"/>
            <a:ext cx="868085" cy="20591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DE324FC0-23DF-C3CE-0E76-7EEBC0B13F2A}"/>
              </a:ext>
            </a:extLst>
          </p:cNvPr>
          <p:cNvSpPr/>
          <p:nvPr userDrawn="1"/>
        </p:nvSpPr>
        <p:spPr>
          <a:xfrm>
            <a:off x="12386179" y="2"/>
            <a:ext cx="4248192" cy="71400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Tittel, 2 spalter tekstfelt og alternativ høyre spalte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et heldekkende bilde klikk bort «ramme 2». Klikk så på bildeikonet og velg et bilde som passer til høydeformat.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F571FF18-C9D8-1AB4-15F2-32AD402EEB6B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99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den som skriver mye (negativ) Mørk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4ED4164B-CB5F-2C46-8F06-785EC4115CE7}"/>
              </a:ext>
            </a:extLst>
          </p:cNvPr>
          <p:cNvSpPr/>
          <p:nvPr/>
        </p:nvSpPr>
        <p:spPr>
          <a:xfrm>
            <a:off x="9626" y="0"/>
            <a:ext cx="799170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F2AB5A42-7AF0-FB48-8DFB-05F45F586F3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10749" y="3"/>
            <a:ext cx="4181251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49"/>
              <a:t>Ramme 1: Velg heldekkende bilde via «Sett inn» - «Bilde». Klikk bort «Ramme 2»</a:t>
            </a: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49"/>
              <a:t>NB! Husk riktig valg av logo-farge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00981E-B2BE-5D47-8965-F4CEE0003A0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B264530-A599-BA47-B6B5-23B64B448FE1}" type="datetime1">
              <a:rPr lang="nb-NO" smtClean="0"/>
              <a:t>14.02.2025</a:t>
            </a:fld>
            <a:endParaRPr lang="nb-NO"/>
          </a:p>
        </p:txBody>
      </p:sp>
      <p:sp>
        <p:nvSpPr>
          <p:cNvPr id="30" name="Plassholder for tekst 7">
            <a:extLst>
              <a:ext uri="{FF2B5EF4-FFF2-40B4-BE49-F238E27FC236}">
                <a16:creationId xmlns:a16="http://schemas.microsoft.com/office/drawing/2014/main" id="{4AEDC77B-74BF-F845-92A9-18ABC8CC2A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124" y="310064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8EF63E40-C59C-5046-907D-0A4022FCC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6" y="845606"/>
            <a:ext cx="7016749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CE6216F-61E1-E7A8-4C15-77DAD8C1A2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74127" y="6479748"/>
            <a:ext cx="7016747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nb-NO"/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5206FB95-E861-9703-84D2-A2F0061A3F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4124" y="1888696"/>
            <a:ext cx="7016749" cy="4412456"/>
          </a:xfrm>
          <a:prstGeom prst="rect">
            <a:avLst/>
          </a:prstGeom>
        </p:spPr>
        <p:txBody>
          <a:bodyPr lIns="0" tIns="0" rIns="0" bIns="0" numCol="2" spcCol="46800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bg1"/>
                </a:solidFill>
                <a:latin typeface="+mn-lt"/>
              </a:defRPr>
            </a:lvl1pPr>
            <a:lvl2pPr marL="456882" indent="0">
              <a:buNone/>
              <a:defRPr/>
            </a:lvl2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skrive tekst i malen, tekstfeltet går over 2 spalter.</a:t>
            </a:r>
          </a:p>
        </p:txBody>
      </p:sp>
      <p:sp>
        <p:nvSpPr>
          <p:cNvPr id="19" name="Plassholder for innhold 2">
            <a:extLst>
              <a:ext uri="{FF2B5EF4-FFF2-40B4-BE49-F238E27FC236}">
                <a16:creationId xmlns:a16="http://schemas.microsoft.com/office/drawing/2014/main" id="{3E452E20-2C15-9880-6D18-A731568C6C9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03717" y="1893458"/>
            <a:ext cx="3313120" cy="441245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6882" indent="0">
              <a:buNone/>
              <a:defRPr sz="1349">
                <a:latin typeface="Arial Nova Light" panose="020B0304020202020204" pitchFamily="34" charset="0"/>
              </a:defRPr>
            </a:lvl2pPr>
            <a:lvl3pPr marL="913766" indent="0">
              <a:buNone/>
              <a:defRPr sz="1349">
                <a:latin typeface="Arial Nova Light" panose="020B0304020202020204" pitchFamily="34" charset="0"/>
              </a:defRPr>
            </a:lvl3pPr>
            <a:lvl4pPr marL="1370648" indent="0">
              <a:buNone/>
              <a:defRPr sz="1349">
                <a:latin typeface="Arial Nova Light" panose="020B0304020202020204" pitchFamily="34" charset="0"/>
              </a:defRPr>
            </a:lvl4pPr>
            <a:lvl5pPr marL="1827530" indent="0">
              <a:buNone/>
              <a:defRPr sz="1349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/>
              <a:t>Ramme 2: Klikk for å skrive tekst i malen. Klikk ikonene for graf/tabell i malen</a:t>
            </a:r>
          </a:p>
        </p:txBody>
      </p:sp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117B5BEC-7651-43C9-D257-9BC1FF1ED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2381" y="295771"/>
            <a:ext cx="869321" cy="205911"/>
          </a:xfrm>
          <a:prstGeom prst="rect">
            <a:avLst/>
          </a:prstGeom>
        </p:spPr>
      </p:pic>
      <p:pic>
        <p:nvPicPr>
          <p:cNvPr id="22" name="logo_blaa" descr="Shape&#10;&#10;Description automatically generated with medium confidence" hidden="1">
            <a:extLst>
              <a:ext uri="{FF2B5EF4-FFF2-40B4-BE49-F238E27FC236}">
                <a16:creationId xmlns:a16="http://schemas.microsoft.com/office/drawing/2014/main" id="{9567E9FD-DA0B-FB41-42D5-C2D280DDEB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81" y="295772"/>
            <a:ext cx="862385" cy="205911"/>
          </a:xfrm>
          <a:prstGeom prst="rect">
            <a:avLst/>
          </a:prstGeom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86A920B-C18A-B464-23B0-86E53FC9F77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82380" y="295772"/>
            <a:ext cx="868085" cy="20591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AEB90510-C88F-A0A1-D9B0-E01A2F2EF009}"/>
              </a:ext>
            </a:extLst>
          </p:cNvPr>
          <p:cNvSpPr/>
          <p:nvPr userDrawn="1"/>
        </p:nvSpPr>
        <p:spPr>
          <a:xfrm>
            <a:off x="12386179" y="1"/>
            <a:ext cx="4248192" cy="688393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Tittel, 2 spalter tekstfelt og alternativ høyre spalte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et heldekkende bilde klikk bort «ramme 2». Klikk så på bildeikonet og velg et bilde som passer til høydeformat.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40DFA851-66C2-0F6E-E394-751187AFDF46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58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bild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fikk 79">
            <a:extLst>
              <a:ext uri="{FF2B5EF4-FFF2-40B4-BE49-F238E27FC236}">
                <a16:creationId xmlns:a16="http://schemas.microsoft.com/office/drawing/2014/main" id="{FED18BAA-ECFC-8E43-95FA-D25ACA300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1" y="0"/>
            <a:ext cx="4826091" cy="6858000"/>
          </a:xfrm>
          <a:prstGeom prst="rect">
            <a:avLst/>
          </a:prstGeom>
        </p:spPr>
      </p:pic>
      <p:sp>
        <p:nvSpPr>
          <p:cNvPr id="41" name="Tittel 1">
            <a:extLst>
              <a:ext uri="{FF2B5EF4-FFF2-40B4-BE49-F238E27FC236}">
                <a16:creationId xmlns:a16="http://schemas.microsoft.com/office/drawing/2014/main" id="{FCFCCECE-974E-AE40-B23C-A3F244FF52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64" name="Plassholder for bilde 15">
            <a:extLst>
              <a:ext uri="{FF2B5EF4-FFF2-40B4-BE49-F238E27FC236}">
                <a16:creationId xmlns:a16="http://schemas.microsoft.com/office/drawing/2014/main" id="{37AFE8CA-0572-B046-A610-1299187325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4125" y="1894148"/>
            <a:ext cx="3468913" cy="2371375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5" name="Plassholder for tekst 16">
            <a:extLst>
              <a:ext uri="{FF2B5EF4-FFF2-40B4-BE49-F238E27FC236}">
                <a16:creationId xmlns:a16="http://schemas.microsoft.com/office/drawing/2014/main" id="{B42C2AF0-A914-1049-AD4A-9961FCA24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124" y="4436028"/>
            <a:ext cx="3468913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66" name="Plassholder for tekst 16">
            <a:extLst>
              <a:ext uri="{FF2B5EF4-FFF2-40B4-BE49-F238E27FC236}">
                <a16:creationId xmlns:a16="http://schemas.microsoft.com/office/drawing/2014/main" id="{0244381F-EBAA-864D-87CC-C4AB0FCD08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124" y="4795287"/>
            <a:ext cx="3468913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49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67" name="Plassholder for tekst 16">
            <a:extLst>
              <a:ext uri="{FF2B5EF4-FFF2-40B4-BE49-F238E27FC236}">
                <a16:creationId xmlns:a16="http://schemas.microsoft.com/office/drawing/2014/main" id="{5D8FA4D4-E91D-2E49-9D1C-E14AC775F5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4124" y="4081139"/>
            <a:ext cx="3468913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69" name="Plassholder for tekst 16">
            <a:extLst>
              <a:ext uri="{FF2B5EF4-FFF2-40B4-BE49-F238E27FC236}">
                <a16:creationId xmlns:a16="http://schemas.microsoft.com/office/drawing/2014/main" id="{D63F7035-4632-5541-9509-202688E1B8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7986" y="4433160"/>
            <a:ext cx="3468913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70" name="Plassholder for tekst 16">
            <a:extLst>
              <a:ext uri="{FF2B5EF4-FFF2-40B4-BE49-F238E27FC236}">
                <a16:creationId xmlns:a16="http://schemas.microsoft.com/office/drawing/2014/main" id="{68C3C590-30D1-C745-A270-179CB8B0C8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57986" y="4792419"/>
            <a:ext cx="3468913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49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71" name="Plassholder for tekst 16">
            <a:extLst>
              <a:ext uri="{FF2B5EF4-FFF2-40B4-BE49-F238E27FC236}">
                <a16:creationId xmlns:a16="http://schemas.microsoft.com/office/drawing/2014/main" id="{F51E52AC-EAE1-6840-AC1E-BD69D9D6A6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57989" y="4081139"/>
            <a:ext cx="3468913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72" name="Plassholder for bilde 27">
            <a:extLst>
              <a:ext uri="{FF2B5EF4-FFF2-40B4-BE49-F238E27FC236}">
                <a16:creationId xmlns:a16="http://schemas.microsoft.com/office/drawing/2014/main" id="{05A2C9B5-8B05-8940-807E-AFBCBA76A68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26401" y="1894149"/>
            <a:ext cx="3468913" cy="2368506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9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3" name="Plassholder for tekst 16">
            <a:extLst>
              <a:ext uri="{FF2B5EF4-FFF2-40B4-BE49-F238E27FC236}">
                <a16:creationId xmlns:a16="http://schemas.microsoft.com/office/drawing/2014/main" id="{2FAFD9EC-DE92-6843-9279-2A6425D09C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6397" y="4433160"/>
            <a:ext cx="3468915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74" name="Plassholder for tekst 16">
            <a:extLst>
              <a:ext uri="{FF2B5EF4-FFF2-40B4-BE49-F238E27FC236}">
                <a16:creationId xmlns:a16="http://schemas.microsoft.com/office/drawing/2014/main" id="{AB1A3D67-6BC3-E949-99E2-5AE5963CCCC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26397" y="4792419"/>
            <a:ext cx="3468915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49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75" name="Plassholder for tekst 16">
            <a:extLst>
              <a:ext uri="{FF2B5EF4-FFF2-40B4-BE49-F238E27FC236}">
                <a16:creationId xmlns:a16="http://schemas.microsoft.com/office/drawing/2014/main" id="{5E386F6E-6124-AB45-9D59-B9CDE31209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26401" y="4081139"/>
            <a:ext cx="3468912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81" name="Plassholder for tekst 7">
            <a:extLst>
              <a:ext uri="{FF2B5EF4-FFF2-40B4-BE49-F238E27FC236}">
                <a16:creationId xmlns:a16="http://schemas.microsoft.com/office/drawing/2014/main" id="{5C3EFC14-41E1-A841-B2AB-388DD3EE8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E5AB0E3-C231-1B39-1782-DA5B6E1BF42A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079E3AA4-9A4C-A046-BD41-56086D57E42E}" type="datetime1">
              <a:rPr lang="nb-NO" smtClean="0"/>
              <a:t>14.02.2025</a:t>
            </a:fld>
            <a:endParaRPr lang="nb-NO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0007DBD-0594-0D2E-2CCC-FCB0489AA2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21" name="Plassholder for bilde 27">
            <a:extLst>
              <a:ext uri="{FF2B5EF4-FFF2-40B4-BE49-F238E27FC236}">
                <a16:creationId xmlns:a16="http://schemas.microsoft.com/office/drawing/2014/main" id="{C4A370D1-7711-E930-480E-273E980A51E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357986" y="1900267"/>
            <a:ext cx="3468913" cy="2368506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9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987C6CD9-B90D-BCD5-A94D-B8D2CB06277A}"/>
              </a:ext>
            </a:extLst>
          </p:cNvPr>
          <p:cNvSpPr/>
          <p:nvPr userDrawn="1"/>
        </p:nvSpPr>
        <p:spPr>
          <a:xfrm>
            <a:off x="12386179" y="1"/>
            <a:ext cx="4248192" cy="50933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bilder med tekstfelt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3C14D16-59DB-6F77-3C94-5080E922449C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49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42">
          <p15:clr>
            <a:srgbClr val="FBAE40"/>
          </p15:clr>
        </p15:guide>
        <p15:guide id="3" pos="2729">
          <p15:clr>
            <a:srgbClr val="FBAE40"/>
          </p15:clr>
        </p15:guide>
        <p15:guide id="5" orient="horz" pos="2772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k 79">
            <a:extLst>
              <a:ext uri="{FF2B5EF4-FFF2-40B4-BE49-F238E27FC236}">
                <a16:creationId xmlns:a16="http://schemas.microsoft.com/office/drawing/2014/main" id="{7BD2FBD3-F974-59A8-7B90-849027D42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1" y="0"/>
            <a:ext cx="4826091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653BE-988B-2493-46E1-2F1AB799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5509-4B52-8345-836B-73189F32E101}" type="datetime1">
              <a:rPr lang="nb-NO" smtClean="0"/>
              <a:t>14.02.2025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F5557-72DB-EDED-0946-0C387792D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7C0FC28-AEB6-3104-9F86-AF5D7DBE8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091672-0A04-768E-99C4-CD976E0735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80753" y="2033589"/>
            <a:ext cx="3676651" cy="2055812"/>
          </a:xfrm>
          <a:prstGeom prst="roundRect">
            <a:avLst>
              <a:gd name="adj" fmla="val 2999"/>
            </a:avLst>
          </a:prstGeom>
        </p:spPr>
        <p:txBody>
          <a:bodyPr/>
          <a:lstStyle>
            <a:lvl1pPr marL="0" indent="0">
              <a:buNone/>
              <a:defRPr sz="1599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0AA5B92D-5BDC-DAD1-BC66-5FCEDBE8FC7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27585" y="2030352"/>
            <a:ext cx="3676651" cy="2055812"/>
          </a:xfrm>
          <a:prstGeom prst="roundRect">
            <a:avLst>
              <a:gd name="adj" fmla="val 2999"/>
            </a:avLst>
          </a:prstGeom>
        </p:spPr>
        <p:txBody>
          <a:bodyPr/>
          <a:lstStyle>
            <a:lvl1pPr marL="0" indent="0">
              <a:buNone/>
              <a:defRPr sz="1599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24D35000-6EA3-37FE-FEB1-D5212D95A42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80753" y="4253431"/>
            <a:ext cx="3676651" cy="2055812"/>
          </a:xfrm>
          <a:prstGeom prst="roundRect">
            <a:avLst>
              <a:gd name="adj" fmla="val 2999"/>
            </a:avLst>
          </a:prstGeom>
        </p:spPr>
        <p:txBody>
          <a:bodyPr/>
          <a:lstStyle>
            <a:lvl1pPr marL="0" indent="0">
              <a:buNone/>
              <a:defRPr sz="1599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89E8F3BE-D23C-D3B8-982F-A3D5A048DAB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527585" y="4250195"/>
            <a:ext cx="3676651" cy="2055812"/>
          </a:xfrm>
          <a:prstGeom prst="roundRect">
            <a:avLst>
              <a:gd name="adj" fmla="val 2999"/>
            </a:avLst>
          </a:prstGeom>
        </p:spPr>
        <p:txBody>
          <a:bodyPr/>
          <a:lstStyle>
            <a:lvl1pPr marL="0" indent="0">
              <a:buNone/>
              <a:defRPr sz="1599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B3159F5-9BE3-929A-216E-9D3525E769AF}"/>
              </a:ext>
            </a:extLst>
          </p:cNvPr>
          <p:cNvSpPr/>
          <p:nvPr userDrawn="1"/>
        </p:nvSpPr>
        <p:spPr>
          <a:xfrm>
            <a:off x="12386179" y="0"/>
            <a:ext cx="4248192" cy="47807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bilder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B2CFB78-E875-2AC4-91D5-92B9063065F2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03BDAC1A-1177-BDEF-410E-8FED1271F5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</p:spTree>
    <p:extLst>
      <p:ext uri="{BB962C8B-B14F-4D97-AF65-F5344CB8AC3E}">
        <p14:creationId xmlns:p14="http://schemas.microsoft.com/office/powerpoint/2010/main" val="268790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>
          <p15:clr>
            <a:srgbClr val="FBAE40"/>
          </p15:clr>
        </p15:guide>
        <p15:guide id="2" orient="horz" pos="2682">
          <p15:clr>
            <a:srgbClr val="FBAE40"/>
          </p15:clr>
        </p15:guide>
        <p15:guide id="3" pos="1050">
          <p15:clr>
            <a:srgbClr val="FBAE40"/>
          </p15:clr>
        </p15:guide>
        <p15:guide id="4" pos="3477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k 79">
            <a:extLst>
              <a:ext uri="{FF2B5EF4-FFF2-40B4-BE49-F238E27FC236}">
                <a16:creationId xmlns:a16="http://schemas.microsoft.com/office/drawing/2014/main" id="{7BD2FBD3-F974-59A8-7B90-849027D42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1" y="0"/>
            <a:ext cx="4826091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653BE-988B-2493-46E1-2F1AB799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09116-1FE0-1B4F-A8E4-92070AF0F272}" type="datetime1">
              <a:rPr lang="nb-NO" smtClean="0"/>
              <a:t>14.02.2025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F5557-72DB-EDED-0946-0C387792D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091672-0A04-768E-99C4-CD976E0735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4126" y="649288"/>
            <a:ext cx="4908593" cy="2779712"/>
          </a:xfrm>
          <a:prstGeom prst="roundRect">
            <a:avLst>
              <a:gd name="adj" fmla="val 2120"/>
            </a:avLst>
          </a:prstGeom>
        </p:spPr>
        <p:txBody>
          <a:bodyPr/>
          <a:lstStyle>
            <a:lvl1pPr marL="0" indent="0">
              <a:buNone/>
              <a:defRPr sz="1599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1261965-F446-ED70-5C5A-A8CAD4175A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45284" y="647764"/>
            <a:ext cx="4908593" cy="2779712"/>
          </a:xfrm>
          <a:prstGeom prst="roundRect">
            <a:avLst>
              <a:gd name="adj" fmla="val 2120"/>
            </a:avLst>
          </a:prstGeom>
        </p:spPr>
        <p:txBody>
          <a:bodyPr/>
          <a:lstStyle>
            <a:lvl1pPr marL="0" indent="0">
              <a:buNone/>
              <a:defRPr sz="1599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D5379C4B-3ADE-5A6B-825A-23677D3A87B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45284" y="3569618"/>
            <a:ext cx="4908593" cy="2779712"/>
          </a:xfrm>
          <a:prstGeom prst="roundRect">
            <a:avLst>
              <a:gd name="adj" fmla="val 2120"/>
            </a:avLst>
          </a:prstGeom>
        </p:spPr>
        <p:txBody>
          <a:bodyPr/>
          <a:lstStyle>
            <a:lvl1pPr marL="0" indent="0">
              <a:buNone/>
              <a:defRPr sz="1599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56E5F008-0F25-AA86-3140-066A316FB4C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4126" y="3569618"/>
            <a:ext cx="4908593" cy="2779712"/>
          </a:xfrm>
          <a:prstGeom prst="roundRect">
            <a:avLst>
              <a:gd name="adj" fmla="val 2120"/>
            </a:avLst>
          </a:prstGeom>
        </p:spPr>
        <p:txBody>
          <a:bodyPr/>
          <a:lstStyle>
            <a:lvl1pPr marL="0" indent="0">
              <a:buNone/>
              <a:defRPr sz="1599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7FFAFCD-1EAD-EDF1-4341-1DAF402B4CEE}"/>
              </a:ext>
            </a:extLst>
          </p:cNvPr>
          <p:cNvSpPr/>
          <p:nvPr userDrawn="1"/>
        </p:nvSpPr>
        <p:spPr>
          <a:xfrm>
            <a:off x="12386179" y="1"/>
            <a:ext cx="4248192" cy="293413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r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B0ADCA5-CC81-47C3-CB0F-687E20AE412B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BD1462AC-DB85-80BF-F1F2-64B7E01F20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</p:spTree>
    <p:extLst>
      <p:ext uri="{BB962C8B-B14F-4D97-AF65-F5344CB8AC3E}">
        <p14:creationId xmlns:p14="http://schemas.microsoft.com/office/powerpoint/2010/main" val="129084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13">
          <p15:clr>
            <a:srgbClr val="FBAE40"/>
          </p15:clr>
        </p15:guide>
        <p15:guide id="3" orient="horz" pos="414">
          <p15:clr>
            <a:srgbClr val="FBAE40"/>
          </p15:clr>
        </p15:guide>
        <p15:guide id="4" orient="horz" pos="225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k 79">
            <a:extLst>
              <a:ext uri="{FF2B5EF4-FFF2-40B4-BE49-F238E27FC236}">
                <a16:creationId xmlns:a16="http://schemas.microsoft.com/office/drawing/2014/main" id="{7BD2FBD3-F974-59A8-7B90-849027D42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1" y="0"/>
            <a:ext cx="4826091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653BE-988B-2493-46E1-2F1AB799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6E0-1554-744D-8BA8-E5857E0D284C}" type="datetime1">
              <a:rPr lang="nb-NO" smtClean="0"/>
              <a:t>14.02.2025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F5557-72DB-EDED-0946-0C387792D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7C0FC28-AEB6-3104-9F86-AF5D7DBE8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1DA24-A39A-01A9-F47F-0671AAF22B2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670593" y="2033589"/>
            <a:ext cx="3676651" cy="205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7B8E0F-31C8-440E-EE16-676AE9D61E5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527585" y="2030352"/>
            <a:ext cx="3676651" cy="205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9D3838-4DDA-C2F4-4743-A8AAC487CE2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527585" y="4256668"/>
            <a:ext cx="3676651" cy="205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A1416A-9C3B-A00C-E073-9F51F1E2B18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670593" y="4256668"/>
            <a:ext cx="3676651" cy="205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F67DFFB4-0573-C323-1104-9B9A324047B4}"/>
              </a:ext>
            </a:extLst>
          </p:cNvPr>
          <p:cNvSpPr/>
          <p:nvPr userDrawn="1"/>
        </p:nvSpPr>
        <p:spPr>
          <a:xfrm>
            <a:off x="12386179" y="1"/>
            <a:ext cx="4248192" cy="45958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graf/tabell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50B9E44A-0510-9F88-611A-328996F4C710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Plassholder for tekst 7">
            <a:extLst>
              <a:ext uri="{FF2B5EF4-FFF2-40B4-BE49-F238E27FC236}">
                <a16:creationId xmlns:a16="http://schemas.microsoft.com/office/drawing/2014/main" id="{58DCE56D-4CA8-774D-A67D-FAF6181EA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</p:spTree>
    <p:extLst>
      <p:ext uri="{BB962C8B-B14F-4D97-AF65-F5344CB8AC3E}">
        <p14:creationId xmlns:p14="http://schemas.microsoft.com/office/powerpoint/2010/main" val="3740406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>
          <p15:clr>
            <a:srgbClr val="FBAE40"/>
          </p15:clr>
        </p15:guide>
        <p15:guide id="2" orient="horz" pos="2682">
          <p15:clr>
            <a:srgbClr val="FBAE40"/>
          </p15:clr>
        </p15:guide>
        <p15:guide id="3" pos="1050">
          <p15:clr>
            <a:srgbClr val="FBAE40"/>
          </p15:clr>
        </p15:guide>
        <p15:guide id="4" pos="3477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grafer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k 79">
            <a:extLst>
              <a:ext uri="{FF2B5EF4-FFF2-40B4-BE49-F238E27FC236}">
                <a16:creationId xmlns:a16="http://schemas.microsoft.com/office/drawing/2014/main" id="{7BD2FBD3-F974-59A8-7B90-849027D42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1" y="0"/>
            <a:ext cx="4826091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653BE-988B-2493-46E1-2F1AB799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97EED-BB9D-6148-B407-7BA264ABFFEC}" type="datetime1">
              <a:rPr lang="nb-NO" smtClean="0"/>
              <a:t>14.02.2025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F5557-72DB-EDED-0946-0C387792D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5F9D5B-B707-CE03-21ED-9F6702415BE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85757" y="649288"/>
            <a:ext cx="4908593" cy="27797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87BEC5-4EB5-34B5-36C6-AFD3832AE5F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797554" y="649288"/>
            <a:ext cx="4908593" cy="27797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90DC52-F14C-FF65-647C-38B34FEC679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797554" y="3569618"/>
            <a:ext cx="4908593" cy="27797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9B4D5F-BE89-3136-B2C7-574DC51F4B3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85757" y="3569618"/>
            <a:ext cx="4908593" cy="27797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7E4FF470-9B1F-7BCF-1770-975C168C1664}"/>
              </a:ext>
            </a:extLst>
          </p:cNvPr>
          <p:cNvSpPr/>
          <p:nvPr userDrawn="1"/>
        </p:nvSpPr>
        <p:spPr>
          <a:xfrm>
            <a:off x="12386179" y="1"/>
            <a:ext cx="4248192" cy="45958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Graf/tabell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DCD3A12-E2D7-0D75-7D5E-4E1EE9D1088E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Plassholder for tekst 7">
            <a:extLst>
              <a:ext uri="{FF2B5EF4-FFF2-40B4-BE49-F238E27FC236}">
                <a16:creationId xmlns:a16="http://schemas.microsoft.com/office/drawing/2014/main" id="{A3A9E225-F243-2D82-188F-5BA7887A93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</p:spTree>
    <p:extLst>
      <p:ext uri="{BB962C8B-B14F-4D97-AF65-F5344CB8AC3E}">
        <p14:creationId xmlns:p14="http://schemas.microsoft.com/office/powerpoint/2010/main" val="2838394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orient="horz" pos="391">
          <p15:clr>
            <a:srgbClr val="FBAE40"/>
          </p15:clr>
        </p15:guide>
        <p15:guide id="3" orient="horz" pos="225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bilder med tekst min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fikk 79">
            <a:extLst>
              <a:ext uri="{FF2B5EF4-FFF2-40B4-BE49-F238E27FC236}">
                <a16:creationId xmlns:a16="http://schemas.microsoft.com/office/drawing/2014/main" id="{FED18BAA-ECFC-8E43-95FA-D25ACA300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1" y="0"/>
            <a:ext cx="4826091" cy="6858000"/>
          </a:xfrm>
          <a:prstGeom prst="rect">
            <a:avLst/>
          </a:prstGeom>
        </p:spPr>
      </p:pic>
      <p:sp>
        <p:nvSpPr>
          <p:cNvPr id="41" name="Tittel 1">
            <a:extLst>
              <a:ext uri="{FF2B5EF4-FFF2-40B4-BE49-F238E27FC236}">
                <a16:creationId xmlns:a16="http://schemas.microsoft.com/office/drawing/2014/main" id="{FCFCCECE-974E-AE40-B23C-A3F244FF52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65" name="Plassholder for tekst 16">
            <a:extLst>
              <a:ext uri="{FF2B5EF4-FFF2-40B4-BE49-F238E27FC236}">
                <a16:creationId xmlns:a16="http://schemas.microsoft.com/office/drawing/2014/main" id="{B42C2AF0-A914-1049-AD4A-9961FCA24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54202" y="5330452"/>
            <a:ext cx="2666999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66" name="Plassholder for tekst 16">
            <a:extLst>
              <a:ext uri="{FF2B5EF4-FFF2-40B4-BE49-F238E27FC236}">
                <a16:creationId xmlns:a16="http://schemas.microsoft.com/office/drawing/2014/main" id="{0244381F-EBAA-864D-87CC-C4AB0FCD08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54202" y="5628752"/>
            <a:ext cx="2666999" cy="68049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49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67" name="Plassholder for tekst 16">
            <a:extLst>
              <a:ext uri="{FF2B5EF4-FFF2-40B4-BE49-F238E27FC236}">
                <a16:creationId xmlns:a16="http://schemas.microsoft.com/office/drawing/2014/main" id="{5D8FA4D4-E91D-2E49-9D1C-E14AC775F5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54202" y="4934344"/>
            <a:ext cx="2666999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81" name="Plassholder for tekst 7">
            <a:extLst>
              <a:ext uri="{FF2B5EF4-FFF2-40B4-BE49-F238E27FC236}">
                <a16:creationId xmlns:a16="http://schemas.microsoft.com/office/drawing/2014/main" id="{5C3EFC14-41E1-A841-B2AB-388DD3EE8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E5AB0E3-C231-1B39-1782-DA5B6E1BF42A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205D934D-94EE-5645-9B17-0F52C5CAC5EB}" type="datetime1">
              <a:rPr lang="nb-NO" smtClean="0"/>
              <a:t>14.02.2025</a:t>
            </a:fld>
            <a:endParaRPr lang="nb-NO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0007DBD-0594-0D2E-2CCC-FCB0489AA2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24" name="Plassholder for bilde 15">
            <a:extLst>
              <a:ext uri="{FF2B5EF4-FFF2-40B4-BE49-F238E27FC236}">
                <a16:creationId xmlns:a16="http://schemas.microsoft.com/office/drawing/2014/main" id="{D4D27CDF-BDEC-9966-3E7D-6AE9C498D80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762501" y="2026231"/>
            <a:ext cx="2667000" cy="3102727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5" name="Plassholder for tekst 16">
            <a:extLst>
              <a:ext uri="{FF2B5EF4-FFF2-40B4-BE49-F238E27FC236}">
                <a16:creationId xmlns:a16="http://schemas.microsoft.com/office/drawing/2014/main" id="{4D4FAFB7-3E1C-8CAA-79FD-3DD2938778B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62501" y="5330452"/>
            <a:ext cx="2666999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26" name="Plassholder for tekst 16">
            <a:extLst>
              <a:ext uri="{FF2B5EF4-FFF2-40B4-BE49-F238E27FC236}">
                <a16:creationId xmlns:a16="http://schemas.microsoft.com/office/drawing/2014/main" id="{5A2475AD-0F98-B537-1EAB-5621A5726D5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62501" y="5628752"/>
            <a:ext cx="2666999" cy="68049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49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7" name="Plassholder for tekst 16">
            <a:extLst>
              <a:ext uri="{FF2B5EF4-FFF2-40B4-BE49-F238E27FC236}">
                <a16:creationId xmlns:a16="http://schemas.microsoft.com/office/drawing/2014/main" id="{47DF57DA-A250-5CEE-FBBB-0945E07F0C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62501" y="4934344"/>
            <a:ext cx="2666999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28" name="Plassholder for bilde 15">
            <a:extLst>
              <a:ext uri="{FF2B5EF4-FFF2-40B4-BE49-F238E27FC236}">
                <a16:creationId xmlns:a16="http://schemas.microsoft.com/office/drawing/2014/main" id="{520A1868-C76F-2337-D67D-F9C81533998D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670799" y="2026231"/>
            <a:ext cx="2667000" cy="3102727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9" name="Plassholder for tekst 16">
            <a:extLst>
              <a:ext uri="{FF2B5EF4-FFF2-40B4-BE49-F238E27FC236}">
                <a16:creationId xmlns:a16="http://schemas.microsoft.com/office/drawing/2014/main" id="{AD3A883D-BA7A-698A-498C-8BCD7E64B75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70799" y="5330452"/>
            <a:ext cx="2666999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0" name="Plassholder for tekst 16">
            <a:extLst>
              <a:ext uri="{FF2B5EF4-FFF2-40B4-BE49-F238E27FC236}">
                <a16:creationId xmlns:a16="http://schemas.microsoft.com/office/drawing/2014/main" id="{39F5CDF0-7020-DC3E-9C96-8D96401325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670799" y="5628752"/>
            <a:ext cx="2666999" cy="68049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49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31" name="Plassholder for tekst 16">
            <a:extLst>
              <a:ext uri="{FF2B5EF4-FFF2-40B4-BE49-F238E27FC236}">
                <a16:creationId xmlns:a16="http://schemas.microsoft.com/office/drawing/2014/main" id="{A87E8E0D-828F-D99B-D33C-0FED0CE7A64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70799" y="4934344"/>
            <a:ext cx="2666999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22" name="Plassholder for bilde 15">
            <a:extLst>
              <a:ext uri="{FF2B5EF4-FFF2-40B4-BE49-F238E27FC236}">
                <a16:creationId xmlns:a16="http://schemas.microsoft.com/office/drawing/2014/main" id="{0FD9A5A5-E527-84E2-1B3F-1B60E377DF6C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854199" y="2026229"/>
            <a:ext cx="2667000" cy="3102727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195D469C-A24D-E101-1546-A553CD664C1E}"/>
              </a:ext>
            </a:extLst>
          </p:cNvPr>
          <p:cNvSpPr/>
          <p:nvPr userDrawn="1"/>
        </p:nvSpPr>
        <p:spPr>
          <a:xfrm>
            <a:off x="12386179" y="1"/>
            <a:ext cx="4248192" cy="50933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bilder med tekstfelt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Juster bildet med bildeverktøyet slik at det blir riktig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 eventuelt etter alternativ mal</a:t>
            </a: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906E7545-4E7F-8FB4-0603-E8B09FEB78E0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412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8">
          <p15:clr>
            <a:srgbClr val="FBAE40"/>
          </p15:clr>
        </p15:guide>
        <p15:guide id="2" pos="4838">
          <p15:clr>
            <a:srgbClr val="FBAE40"/>
          </p15:clr>
        </p15:guide>
        <p15:guide id="3" pos="1164">
          <p15:clr>
            <a:srgbClr val="FBAE40"/>
          </p15:clr>
        </p15:guide>
        <p15:guide id="4" orient="horz" pos="3543">
          <p15:clr>
            <a:srgbClr val="FBAE40"/>
          </p15:clr>
        </p15:guide>
        <p15:guide id="6" orient="horz" pos="3339">
          <p15:clr>
            <a:srgbClr val="FBAE40"/>
          </p15:clr>
        </p15:guide>
        <p15:guide id="7" orient="horz" pos="1276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5 bild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k 37">
            <a:extLst>
              <a:ext uri="{FF2B5EF4-FFF2-40B4-BE49-F238E27FC236}">
                <a16:creationId xmlns:a16="http://schemas.microsoft.com/office/drawing/2014/main" id="{4C747426-460C-2B45-8165-9180940E9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1" y="0"/>
            <a:ext cx="4826091" cy="6858000"/>
          </a:xfrm>
          <a:prstGeom prst="rect">
            <a:avLst/>
          </a:prstGeom>
        </p:spPr>
      </p:pic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F5D8249B-9934-4F0B-BECE-E58209DF86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78779" y="4321408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20" name="Plassholder for tekst 16">
            <a:extLst>
              <a:ext uri="{FF2B5EF4-FFF2-40B4-BE49-F238E27FC236}">
                <a16:creationId xmlns:a16="http://schemas.microsoft.com/office/drawing/2014/main" id="{41D818FC-22D4-4E9F-9A5F-0AEAEFAFC8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76469" y="4619705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49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1" name="Plassholder for tekst 16">
            <a:extLst>
              <a:ext uri="{FF2B5EF4-FFF2-40B4-BE49-F238E27FC236}">
                <a16:creationId xmlns:a16="http://schemas.microsoft.com/office/drawing/2014/main" id="{F7DD3F31-BC0A-4291-B9C3-2CED7E094E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78779" y="3992643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25" name="Plassholder for tekst 16">
            <a:extLst>
              <a:ext uri="{FF2B5EF4-FFF2-40B4-BE49-F238E27FC236}">
                <a16:creationId xmlns:a16="http://schemas.microsoft.com/office/drawing/2014/main" id="{4FC1C52E-B213-4ECC-B4A6-08296AA31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6141" y="4321408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26" name="Plassholder for tekst 16">
            <a:extLst>
              <a:ext uri="{FF2B5EF4-FFF2-40B4-BE49-F238E27FC236}">
                <a16:creationId xmlns:a16="http://schemas.microsoft.com/office/drawing/2014/main" id="{8B46009E-87FA-4E56-99E5-E1D7E7F9D5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16141" y="4619705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49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7" name="Plassholder for tekst 16">
            <a:extLst>
              <a:ext uri="{FF2B5EF4-FFF2-40B4-BE49-F238E27FC236}">
                <a16:creationId xmlns:a16="http://schemas.microsoft.com/office/drawing/2014/main" id="{1D6C082A-72BA-4CD9-9E16-BAE5A8C46B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6141" y="3992643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29" name="Plassholder for tekst 16">
            <a:extLst>
              <a:ext uri="{FF2B5EF4-FFF2-40B4-BE49-F238E27FC236}">
                <a16:creationId xmlns:a16="http://schemas.microsoft.com/office/drawing/2014/main" id="{5C07885B-4EA5-44B8-BDBE-AEE57C4492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54313" y="4321408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0" name="Plassholder for tekst 16">
            <a:extLst>
              <a:ext uri="{FF2B5EF4-FFF2-40B4-BE49-F238E27FC236}">
                <a16:creationId xmlns:a16="http://schemas.microsoft.com/office/drawing/2014/main" id="{F19CA789-DDE7-462D-ADE5-8B00D49866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54313" y="4619705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49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31" name="Plassholder for tekst 16">
            <a:extLst>
              <a:ext uri="{FF2B5EF4-FFF2-40B4-BE49-F238E27FC236}">
                <a16:creationId xmlns:a16="http://schemas.microsoft.com/office/drawing/2014/main" id="{994BF021-7414-46E0-BFAE-64BBD1A95D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54313" y="3992643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33" name="Plassholder for tekst 16">
            <a:extLst>
              <a:ext uri="{FF2B5EF4-FFF2-40B4-BE49-F238E27FC236}">
                <a16:creationId xmlns:a16="http://schemas.microsoft.com/office/drawing/2014/main" id="{135EBB10-BE4F-41A5-AC88-2130A724EE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92485" y="4321408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4" name="Plassholder for tekst 16">
            <a:extLst>
              <a:ext uri="{FF2B5EF4-FFF2-40B4-BE49-F238E27FC236}">
                <a16:creationId xmlns:a16="http://schemas.microsoft.com/office/drawing/2014/main" id="{BBB19B1A-B11F-43EB-904E-920A77A459A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92485" y="4619705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49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35" name="Plassholder for tekst 16">
            <a:extLst>
              <a:ext uri="{FF2B5EF4-FFF2-40B4-BE49-F238E27FC236}">
                <a16:creationId xmlns:a16="http://schemas.microsoft.com/office/drawing/2014/main" id="{98DDD9BF-73C5-4571-9607-73C2B89ED01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92485" y="3992643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43" name="Tittel 1">
            <a:extLst>
              <a:ext uri="{FF2B5EF4-FFF2-40B4-BE49-F238E27FC236}">
                <a16:creationId xmlns:a16="http://schemas.microsoft.com/office/drawing/2014/main" id="{946AABF9-10FD-7540-A5B7-3C27C8EE6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45" name="Plassholder for tekst 7">
            <a:extLst>
              <a:ext uri="{FF2B5EF4-FFF2-40B4-BE49-F238E27FC236}">
                <a16:creationId xmlns:a16="http://schemas.microsoft.com/office/drawing/2014/main" id="{94AF75E2-4595-254B-B2FC-B10EE80F42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7263C8-9FE1-B4BF-A5D1-FBC3E58BFFF3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F27D1716-BBF6-D046-B3AA-9E77907EBAFD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00065D-4423-00A0-C701-B6A0E5684D50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36" name="Plassholder for bilde 31">
            <a:extLst>
              <a:ext uri="{FF2B5EF4-FFF2-40B4-BE49-F238E27FC236}">
                <a16:creationId xmlns:a16="http://schemas.microsoft.com/office/drawing/2014/main" id="{AAED28AD-5403-EB0E-7785-09540E033B4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030656" y="2231971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7" name="Plassholder for tekst 16">
            <a:extLst>
              <a:ext uri="{FF2B5EF4-FFF2-40B4-BE49-F238E27FC236}">
                <a16:creationId xmlns:a16="http://schemas.microsoft.com/office/drawing/2014/main" id="{6098D2D1-87D0-0E44-1786-63F4EFD005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30656" y="4321408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9" name="Plassholder for tekst 16">
            <a:extLst>
              <a:ext uri="{FF2B5EF4-FFF2-40B4-BE49-F238E27FC236}">
                <a16:creationId xmlns:a16="http://schemas.microsoft.com/office/drawing/2014/main" id="{7CAE8A68-8333-1D45-1D58-33869A264FE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30656" y="4619705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49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41" name="Plassholder for tekst 16">
            <a:extLst>
              <a:ext uri="{FF2B5EF4-FFF2-40B4-BE49-F238E27FC236}">
                <a16:creationId xmlns:a16="http://schemas.microsoft.com/office/drawing/2014/main" id="{A7388A9E-8BBB-B22D-C055-0D7F43A40B3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30656" y="3992643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46" name="Plassholder for bilde 31">
            <a:extLst>
              <a:ext uri="{FF2B5EF4-FFF2-40B4-BE49-F238E27FC236}">
                <a16:creationId xmlns:a16="http://schemas.microsoft.com/office/drawing/2014/main" id="{244DF9F6-1251-73F4-A29C-0B1A3B9E1D8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191475" y="2240296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7" name="Plassholder for bilde 31">
            <a:extLst>
              <a:ext uri="{FF2B5EF4-FFF2-40B4-BE49-F238E27FC236}">
                <a16:creationId xmlns:a16="http://schemas.microsoft.com/office/drawing/2014/main" id="{6C1E23F0-92DD-F8D8-DC20-2E611591B2F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353303" y="2240296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8" name="Plassholder for bilde 31">
            <a:extLst>
              <a:ext uri="{FF2B5EF4-FFF2-40B4-BE49-F238E27FC236}">
                <a16:creationId xmlns:a16="http://schemas.microsoft.com/office/drawing/2014/main" id="{BFBB83C2-8899-4E08-9396-1579ED5C1EE4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515131" y="2240296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9" name="Plassholder for bilde 31">
            <a:extLst>
              <a:ext uri="{FF2B5EF4-FFF2-40B4-BE49-F238E27FC236}">
                <a16:creationId xmlns:a16="http://schemas.microsoft.com/office/drawing/2014/main" id="{2B19188F-1A1C-7EEB-5570-D22B8769F663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676469" y="2238649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19020177-D202-B577-B6B8-1808AB8844F6}"/>
              </a:ext>
            </a:extLst>
          </p:cNvPr>
          <p:cNvSpPr/>
          <p:nvPr userDrawn="1"/>
        </p:nvSpPr>
        <p:spPr>
          <a:xfrm>
            <a:off x="12386179" y="0"/>
            <a:ext cx="4248192" cy="47807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bilder med tekstfelt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22D31FC2-2729-B6AE-5F59-44B301CBA001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31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704">
          <p15:clr>
            <a:srgbClr val="FBAE40"/>
          </p15:clr>
        </p15:guide>
        <p15:guide id="3" orient="horz" pos="1412">
          <p15:clr>
            <a:srgbClr val="FBAE40"/>
          </p15:clr>
        </p15:guide>
        <p15:guide id="4" pos="3364">
          <p15:clr>
            <a:srgbClr val="FBAE40"/>
          </p15:clr>
        </p15:guide>
        <p15:guide id="5" pos="2207">
          <p15:clr>
            <a:srgbClr val="FBAE40"/>
          </p15:clr>
        </p15:guide>
        <p15:guide id="6" pos="1050">
          <p15:clr>
            <a:srgbClr val="FBAE40"/>
          </p15:clr>
        </p15:guide>
        <p15:guide id="7" pos="4520">
          <p15:clr>
            <a:srgbClr val="FBAE40"/>
          </p15:clr>
        </p15:guide>
        <p15:guide id="8" orient="horz" pos="2908">
          <p15:clr>
            <a:srgbClr val="FBAE40"/>
          </p15:clr>
        </p15:guide>
        <p15:guide id="9" pos="5677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6 bild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k 37">
            <a:extLst>
              <a:ext uri="{FF2B5EF4-FFF2-40B4-BE49-F238E27FC236}">
                <a16:creationId xmlns:a16="http://schemas.microsoft.com/office/drawing/2014/main" id="{4C747426-460C-2B45-8165-9180940E9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1" y="0"/>
            <a:ext cx="4826091" cy="6858000"/>
          </a:xfrm>
          <a:prstGeom prst="rect">
            <a:avLst/>
          </a:prstGeom>
        </p:spPr>
      </p:pic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F5D8249B-9934-4F0B-BECE-E58209DF86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29653" y="4312517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20" name="Plassholder for tekst 16">
            <a:extLst>
              <a:ext uri="{FF2B5EF4-FFF2-40B4-BE49-F238E27FC236}">
                <a16:creationId xmlns:a16="http://schemas.microsoft.com/office/drawing/2014/main" id="{41D818FC-22D4-4E9F-9A5F-0AEAEFAFC8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29653" y="4610816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49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1" name="Plassholder for tekst 16">
            <a:extLst>
              <a:ext uri="{FF2B5EF4-FFF2-40B4-BE49-F238E27FC236}">
                <a16:creationId xmlns:a16="http://schemas.microsoft.com/office/drawing/2014/main" id="{F7DD3F31-BC0A-4291-B9C3-2CED7E094E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34801" y="3983754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25" name="Plassholder for tekst 16">
            <a:extLst>
              <a:ext uri="{FF2B5EF4-FFF2-40B4-BE49-F238E27FC236}">
                <a16:creationId xmlns:a16="http://schemas.microsoft.com/office/drawing/2014/main" id="{4FC1C52E-B213-4ECC-B4A6-08296AA31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1027" y="4312517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26" name="Plassholder for tekst 16">
            <a:extLst>
              <a:ext uri="{FF2B5EF4-FFF2-40B4-BE49-F238E27FC236}">
                <a16:creationId xmlns:a16="http://schemas.microsoft.com/office/drawing/2014/main" id="{8B46009E-87FA-4E56-99E5-E1D7E7F9D5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51027" y="4610816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49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7" name="Plassholder for tekst 16">
            <a:extLst>
              <a:ext uri="{FF2B5EF4-FFF2-40B4-BE49-F238E27FC236}">
                <a16:creationId xmlns:a16="http://schemas.microsoft.com/office/drawing/2014/main" id="{1D6C082A-72BA-4CD9-9E16-BAE5A8C46B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68329" y="3983754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29" name="Plassholder for tekst 16">
            <a:extLst>
              <a:ext uri="{FF2B5EF4-FFF2-40B4-BE49-F238E27FC236}">
                <a16:creationId xmlns:a16="http://schemas.microsoft.com/office/drawing/2014/main" id="{5C07885B-4EA5-44B8-BDBE-AEE57C4492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80207" y="4306745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0" name="Plassholder for tekst 16">
            <a:extLst>
              <a:ext uri="{FF2B5EF4-FFF2-40B4-BE49-F238E27FC236}">
                <a16:creationId xmlns:a16="http://schemas.microsoft.com/office/drawing/2014/main" id="{F19CA789-DDE7-462D-ADE5-8B00D49866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80207" y="4605044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49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31" name="Plassholder for tekst 16">
            <a:extLst>
              <a:ext uri="{FF2B5EF4-FFF2-40B4-BE49-F238E27FC236}">
                <a16:creationId xmlns:a16="http://schemas.microsoft.com/office/drawing/2014/main" id="{994BF021-7414-46E0-BFAE-64BBD1A95D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9351" y="3977982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33" name="Plassholder for tekst 16">
            <a:extLst>
              <a:ext uri="{FF2B5EF4-FFF2-40B4-BE49-F238E27FC236}">
                <a16:creationId xmlns:a16="http://schemas.microsoft.com/office/drawing/2014/main" id="{135EBB10-BE4F-41A5-AC88-2130A724EE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03124" y="4315072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4" name="Plassholder for tekst 16">
            <a:extLst>
              <a:ext uri="{FF2B5EF4-FFF2-40B4-BE49-F238E27FC236}">
                <a16:creationId xmlns:a16="http://schemas.microsoft.com/office/drawing/2014/main" id="{BBB19B1A-B11F-43EB-904E-920A77A459A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03124" y="4613371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49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35" name="Plassholder for tekst 16">
            <a:extLst>
              <a:ext uri="{FF2B5EF4-FFF2-40B4-BE49-F238E27FC236}">
                <a16:creationId xmlns:a16="http://schemas.microsoft.com/office/drawing/2014/main" id="{98DDD9BF-73C5-4571-9607-73C2B89ED01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19104" y="3986309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43" name="Tittel 1">
            <a:extLst>
              <a:ext uri="{FF2B5EF4-FFF2-40B4-BE49-F238E27FC236}">
                <a16:creationId xmlns:a16="http://schemas.microsoft.com/office/drawing/2014/main" id="{946AABF9-10FD-7540-A5B7-3C27C8EE6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47" name="Plassholder for tekst 16">
            <a:extLst>
              <a:ext uri="{FF2B5EF4-FFF2-40B4-BE49-F238E27FC236}">
                <a16:creationId xmlns:a16="http://schemas.microsoft.com/office/drawing/2014/main" id="{7A83AF52-3D6D-BD40-AE33-907AD1C5F3B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7393" y="4312517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48" name="Plassholder for tekst 16">
            <a:extLst>
              <a:ext uri="{FF2B5EF4-FFF2-40B4-BE49-F238E27FC236}">
                <a16:creationId xmlns:a16="http://schemas.microsoft.com/office/drawing/2014/main" id="{4A775C19-E144-7341-A993-5912C8A535B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7393" y="4610816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49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49" name="Plassholder for tekst 16">
            <a:extLst>
              <a:ext uri="{FF2B5EF4-FFF2-40B4-BE49-F238E27FC236}">
                <a16:creationId xmlns:a16="http://schemas.microsoft.com/office/drawing/2014/main" id="{E408015C-7384-684D-9B96-7B1CA49FFFA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5171" y="3983754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50" name="Plassholder for tekst 7">
            <a:extLst>
              <a:ext uri="{FF2B5EF4-FFF2-40B4-BE49-F238E27FC236}">
                <a16:creationId xmlns:a16="http://schemas.microsoft.com/office/drawing/2014/main" id="{698FA413-63F7-BB48-AF84-2ACE5E0A29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E46C82-AD0F-16F2-C1C0-CD3D9878B926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fld id="{E60E25A7-4D43-6044-9E9E-0F468070A9A0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257B00-380C-4316-2767-B6E070004D36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37" name="Plassholder for tekst 16">
            <a:extLst>
              <a:ext uri="{FF2B5EF4-FFF2-40B4-BE49-F238E27FC236}">
                <a16:creationId xmlns:a16="http://schemas.microsoft.com/office/drawing/2014/main" id="{BFC7C5EB-FF9B-6EC1-D0A4-E0B43FE921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826012" y="4306745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9" name="Plassholder for tekst 16">
            <a:extLst>
              <a:ext uri="{FF2B5EF4-FFF2-40B4-BE49-F238E27FC236}">
                <a16:creationId xmlns:a16="http://schemas.microsoft.com/office/drawing/2014/main" id="{CCDC3479-8E27-0C57-1721-D886E374BC6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826012" y="4605044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49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41" name="Plassholder for tekst 16">
            <a:extLst>
              <a:ext uri="{FF2B5EF4-FFF2-40B4-BE49-F238E27FC236}">
                <a16:creationId xmlns:a16="http://schemas.microsoft.com/office/drawing/2014/main" id="{32703730-49A2-3721-F063-56D7931B45C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41992" y="3977982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44" name="Plassholder for bilde 31">
            <a:extLst>
              <a:ext uri="{FF2B5EF4-FFF2-40B4-BE49-F238E27FC236}">
                <a16:creationId xmlns:a16="http://schemas.microsoft.com/office/drawing/2014/main" id="{BEF5E4D8-2825-B6FD-B7C3-CE1B0A6A987F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697393" y="2217309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5" name="Plassholder for bilde 31">
            <a:extLst>
              <a:ext uri="{FF2B5EF4-FFF2-40B4-BE49-F238E27FC236}">
                <a16:creationId xmlns:a16="http://schemas.microsoft.com/office/drawing/2014/main" id="{12D8FA71-202D-0708-0C0D-8AA3FFE3E0A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526575" y="2222844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1" name="Plassholder for bilde 31">
            <a:extLst>
              <a:ext uri="{FF2B5EF4-FFF2-40B4-BE49-F238E27FC236}">
                <a16:creationId xmlns:a16="http://schemas.microsoft.com/office/drawing/2014/main" id="{95F5BFA7-BB09-B6B7-F6EA-1590F6F9181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356107" y="2225635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2" name="Plassholder for bilde 31">
            <a:extLst>
              <a:ext uri="{FF2B5EF4-FFF2-40B4-BE49-F238E27FC236}">
                <a16:creationId xmlns:a16="http://schemas.microsoft.com/office/drawing/2014/main" id="{4A705076-6689-08C7-A621-4B656AB5D39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174359" y="2225635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3" name="Plassholder for bilde 31">
            <a:extLst>
              <a:ext uri="{FF2B5EF4-FFF2-40B4-BE49-F238E27FC236}">
                <a16:creationId xmlns:a16="http://schemas.microsoft.com/office/drawing/2014/main" id="{0E88B06E-0BB5-7844-E181-B649E88EC7C6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003124" y="2225635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4" name="Plassholder for bilde 31">
            <a:extLst>
              <a:ext uri="{FF2B5EF4-FFF2-40B4-BE49-F238E27FC236}">
                <a16:creationId xmlns:a16="http://schemas.microsoft.com/office/drawing/2014/main" id="{7881C115-546A-5A16-E6B6-0D195CCE3F02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826012" y="2215225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4B528DA9-7CAC-F0A6-CBB0-60AE8CD9A472}"/>
              </a:ext>
            </a:extLst>
          </p:cNvPr>
          <p:cNvSpPr/>
          <p:nvPr userDrawn="1"/>
        </p:nvSpPr>
        <p:spPr>
          <a:xfrm>
            <a:off x="12386179" y="0"/>
            <a:ext cx="4248192" cy="47807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bilder med tekstfelt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36" name="Slide Number Placeholder 6">
            <a:extLst>
              <a:ext uri="{FF2B5EF4-FFF2-40B4-BE49-F238E27FC236}">
                <a16:creationId xmlns:a16="http://schemas.microsoft.com/office/drawing/2014/main" id="{24FD59FE-D2CF-DAA3-8B4D-6AC7BCCEFF57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/>
              <a:pPr/>
              <a:t>‹#›</a:t>
            </a:fld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638611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704">
          <p15:clr>
            <a:srgbClr val="FBAE40"/>
          </p15:clr>
        </p15:guide>
        <p15:guide id="3" orient="horz" pos="1389">
          <p15:clr>
            <a:srgbClr val="FBAE40"/>
          </p15:clr>
        </p15:guide>
        <p15:guide id="4" pos="3885">
          <p15:clr>
            <a:srgbClr val="FBAE40"/>
          </p15:clr>
        </p15:guide>
        <p15:guide id="5" pos="2729">
          <p15:clr>
            <a:srgbClr val="FBAE40"/>
          </p15:clr>
        </p15:guide>
        <p15:guide id="6" pos="1595">
          <p15:clr>
            <a:srgbClr val="FBAE40"/>
          </p15:clr>
        </p15:guide>
        <p15:guide id="7" pos="5042">
          <p15:clr>
            <a:srgbClr val="FBAE40"/>
          </p15:clr>
        </p15:guide>
        <p15:guide id="8" pos="6199">
          <p15:clr>
            <a:srgbClr val="FBAE40"/>
          </p15:clr>
        </p15:guide>
        <p15:guide id="9" orient="horz" pos="290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o tekstboks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">
            <a:extLst>
              <a:ext uri="{FF2B5EF4-FFF2-40B4-BE49-F238E27FC236}">
                <a16:creationId xmlns:a16="http://schemas.microsoft.com/office/drawing/2014/main" id="{B822692F-AD34-DE4C-A6ED-E12B440761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7012005" cy="565035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7856431F-0C8A-6445-A513-05C3BF93C5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12248-1CED-3788-A70D-CBFD65B2555C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17DD0FFD-9DED-B442-9352-456DD4CA51DE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7428D-4E76-21EC-25D6-653BC361834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F664329-633C-5AA2-A55C-E9AF75141EE4}"/>
              </a:ext>
            </a:extLst>
          </p:cNvPr>
          <p:cNvSpPr/>
          <p:nvPr userDrawn="1"/>
        </p:nvSpPr>
        <p:spPr>
          <a:xfrm>
            <a:off x="12406951" y="0"/>
            <a:ext cx="3280089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Tittel, spalte med nivå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DA6FF2D-16AB-98FE-5B02-DE8169733804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DC835D5-8DFA-5315-F04F-77B6FF61DB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6" y="1885630"/>
            <a:ext cx="7013943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2140F9C1-F48A-F0E3-3AE7-C48AAA56501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011698" y="1885630"/>
            <a:ext cx="3508106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</p:spTree>
    <p:extLst>
      <p:ext uri="{BB962C8B-B14F-4D97-AF65-F5344CB8AC3E}">
        <p14:creationId xmlns:p14="http://schemas.microsoft.com/office/powerpoint/2010/main" val="377874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4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75DB19B4-B2E7-534D-97E0-D5BB59F82C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3567" y="1888790"/>
            <a:ext cx="10849368" cy="4361003"/>
          </a:xfrm>
        </p:spPr>
        <p:txBody>
          <a:bodyPr>
            <a:noAutofit/>
          </a:bodyPr>
          <a:lstStyle>
            <a:lvl1pPr marL="0" indent="0">
              <a:buNone/>
              <a:defRPr sz="134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49"/>
            </a:lvl2pPr>
            <a:lvl3pPr>
              <a:defRPr sz="1799"/>
            </a:lvl3pPr>
            <a:lvl4pPr>
              <a:defRPr sz="1649"/>
            </a:lvl4pPr>
            <a:lvl5pPr>
              <a:defRPr sz="1500"/>
            </a:lvl5pPr>
          </a:lstStyle>
          <a:p>
            <a:pPr lvl="0"/>
            <a:r>
              <a:rPr lang="nb-NO"/>
              <a:t>Klikk på ikonene for å legge inn graf/tabell.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F4672533-E8E9-E84B-805C-4E9484E45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22B412F5-6936-6243-8AFA-CEFD8D4256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5141B-8C32-D3FF-D90C-DB4877AD47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7BFA35D-E65F-3443-8A1A-D58AFE67495E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5B165-A879-B81A-1AA0-0043190E30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48587FA5-D097-4B6A-D877-697F5F6A81C5}"/>
              </a:ext>
            </a:extLst>
          </p:cNvPr>
          <p:cNvSpPr/>
          <p:nvPr userDrawn="1"/>
        </p:nvSpPr>
        <p:spPr>
          <a:xfrm>
            <a:off x="12386179" y="0"/>
            <a:ext cx="4248192" cy="44114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graf/tabell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22144FE-48F6-ACF4-3B2F-2CFE598FFB82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rPr>
              <a:pPr/>
              <a:t>‹#›</a:t>
            </a:fld>
            <a:endParaRPr lang="nb-NO" sz="1200" b="0" i="0">
              <a:solidFill>
                <a:schemeClr val="tx1">
                  <a:lumMod val="50000"/>
                  <a:lumOff val="50000"/>
                </a:schemeClr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549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75DB19B4-B2E7-534D-97E0-D5BB59F82C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3567" y="837013"/>
            <a:ext cx="10849368" cy="5339953"/>
          </a:xfrm>
        </p:spPr>
        <p:txBody>
          <a:bodyPr>
            <a:noAutofit/>
          </a:bodyPr>
          <a:lstStyle>
            <a:lvl1pPr marL="0" indent="0">
              <a:buNone/>
              <a:defRPr sz="134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49"/>
            </a:lvl2pPr>
            <a:lvl3pPr>
              <a:defRPr sz="1799"/>
            </a:lvl3pPr>
            <a:lvl4pPr>
              <a:defRPr sz="1649"/>
            </a:lvl4pPr>
            <a:lvl5pPr>
              <a:defRPr sz="1500"/>
            </a:lvl5pPr>
          </a:lstStyle>
          <a:p>
            <a:pPr lvl="0"/>
            <a:r>
              <a:rPr lang="nb-NO"/>
              <a:t>Klikk på ikonene for å legge inn graf/tabell.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22B412F5-6936-6243-8AFA-CEFD8D4256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1D9C5-B5B0-A712-444F-BF5DD72C0D2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E445979-FC36-014F-A3F6-E456C3D32508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84C500-21F0-CAE8-9B89-22FF056BCC4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5BC66D8-4E83-F690-017D-635981036463}"/>
              </a:ext>
            </a:extLst>
          </p:cNvPr>
          <p:cNvSpPr/>
          <p:nvPr userDrawn="1"/>
        </p:nvSpPr>
        <p:spPr>
          <a:xfrm>
            <a:off x="12386179" y="0"/>
            <a:ext cx="4248192" cy="39138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5329509-F868-467E-D351-998BDD16E7B5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0645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tel 1">
            <a:extLst>
              <a:ext uri="{FF2B5EF4-FFF2-40B4-BE49-F238E27FC236}">
                <a16:creationId xmlns:a16="http://schemas.microsoft.com/office/drawing/2014/main" id="{F4672533-E8E9-E84B-805C-4E9484E45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22B412F5-6936-6243-8AFA-CEFD8D4256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5141B-8C32-D3FF-D90C-DB4877AD47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B25CCC1-0B2D-B04B-91C2-577A587FA1E6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5B165-A879-B81A-1AA0-0043190E30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B767AF-2E4B-90F3-D6CA-52443FE37A8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3567" y="1895473"/>
            <a:ext cx="10849368" cy="43610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B1ED60A-2D7E-F7E5-FBBD-C9A031A78E81}"/>
              </a:ext>
            </a:extLst>
          </p:cNvPr>
          <p:cNvSpPr/>
          <p:nvPr userDrawn="1"/>
        </p:nvSpPr>
        <p:spPr>
          <a:xfrm>
            <a:off x="12386179" y="0"/>
            <a:ext cx="4248192" cy="62731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Klikk så på bildeikonet og velg et bilde som passer til formatet.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359" marR="0" lvl="0" indent="-171359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C6D19CD-A9DC-3FA7-6B6F-F1A81F44C933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10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22B412F5-6936-6243-8AFA-CEFD8D4256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1D9C5-B5B0-A712-444F-BF5DD72C0D2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0072CCA-1693-1F4C-A1A8-053AFFA94990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84C500-21F0-CAE8-9B89-22FF056BCC4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3AED28-C4F1-28A9-510F-31202E7C6D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3567" y="837013"/>
            <a:ext cx="10849368" cy="5339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  <a:p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E6C3F9C-8D63-D9F0-791F-09B62D33B060}"/>
              </a:ext>
            </a:extLst>
          </p:cNvPr>
          <p:cNvSpPr/>
          <p:nvPr userDrawn="1"/>
        </p:nvSpPr>
        <p:spPr>
          <a:xfrm>
            <a:off x="12386179" y="1"/>
            <a:ext cx="4248192" cy="293413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D22E3C7-4299-70CA-A010-B721998C2A21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0206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4AC97691-6039-4EC3-AFA4-5B8A0F428ACF}"/>
              </a:ext>
            </a:extLst>
          </p:cNvPr>
          <p:cNvCxnSpPr/>
          <p:nvPr/>
        </p:nvCxnSpPr>
        <p:spPr>
          <a:xfrm>
            <a:off x="7848923" y="1914850"/>
            <a:ext cx="0" cy="4239638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tel 1">
            <a:extLst>
              <a:ext uri="{FF2B5EF4-FFF2-40B4-BE49-F238E27FC236}">
                <a16:creationId xmlns:a16="http://schemas.microsoft.com/office/drawing/2014/main" id="{B822692F-AD34-DE4C-A6ED-E12B440761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7856431F-0C8A-6445-A513-05C3BF93C5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6" name="Plassholder for innhold 8">
            <a:extLst>
              <a:ext uri="{FF2B5EF4-FFF2-40B4-BE49-F238E27FC236}">
                <a16:creationId xmlns:a16="http://schemas.microsoft.com/office/drawing/2014/main" id="{E7223C99-34F7-5946-AA56-DCC1B90CC3E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80413" y="1898904"/>
            <a:ext cx="7002641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99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49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8" name="Plassholder for innhold 8">
            <a:extLst>
              <a:ext uri="{FF2B5EF4-FFF2-40B4-BE49-F238E27FC236}">
                <a16:creationId xmlns:a16="http://schemas.microsoft.com/office/drawing/2014/main" id="{78AA413D-54B2-DA47-98DE-1A2029B03528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8016168" y="1898902"/>
            <a:ext cx="3506768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99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49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12248-1CED-3788-A70D-CBFD65B2555C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17DD0FFD-9DED-B442-9352-456DD4CA51DE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7428D-4E76-21EC-25D6-653BC361834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F664329-633C-5AA2-A55C-E9AF75141EE4}"/>
              </a:ext>
            </a:extLst>
          </p:cNvPr>
          <p:cNvSpPr/>
          <p:nvPr userDrawn="1"/>
        </p:nvSpPr>
        <p:spPr>
          <a:xfrm>
            <a:off x="12406953" y="2"/>
            <a:ext cx="3280089" cy="5760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Tittel, 2- og 1-spalte med nivå tekst eller graf/tabell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599" indent="-28559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599" indent="-28559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599" indent="-28559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169" indent="-214169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DA6FF2D-16AB-98FE-5B02-DE8169733804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09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8">
            <a:extLst>
              <a:ext uri="{FF2B5EF4-FFF2-40B4-BE49-F238E27FC236}">
                <a16:creationId xmlns:a16="http://schemas.microsoft.com/office/drawing/2014/main" id="{40FCE3F1-5F32-C644-83AB-AFD0820712A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4514934" y="1898904"/>
            <a:ext cx="7002641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99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49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7BE79161-63C1-6842-9737-2E730C7C2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CAAD8305-E237-4C4E-ABC0-D7A1F3720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6" name="Plassholder for innhold 8">
            <a:extLst>
              <a:ext uri="{FF2B5EF4-FFF2-40B4-BE49-F238E27FC236}">
                <a16:creationId xmlns:a16="http://schemas.microsoft.com/office/drawing/2014/main" id="{7CB8EA21-CEBC-9C47-B376-9C4364320A4D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679547" y="1898902"/>
            <a:ext cx="3506768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99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49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90783-AD65-E361-67CD-A91910857FC9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64C3E61-73D6-614C-8EC9-7DD4D147225B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3936C-8DEF-662C-DB64-5CDF32CA55F5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cxnSp>
        <p:nvCxnSpPr>
          <p:cNvPr id="11" name="Rett linje 2">
            <a:extLst>
              <a:ext uri="{FF2B5EF4-FFF2-40B4-BE49-F238E27FC236}">
                <a16:creationId xmlns:a16="http://schemas.microsoft.com/office/drawing/2014/main" id="{F84F57EA-897A-A311-D194-D78F87ADB98C}"/>
              </a:ext>
            </a:extLst>
          </p:cNvPr>
          <p:cNvCxnSpPr/>
          <p:nvPr userDrawn="1"/>
        </p:nvCxnSpPr>
        <p:spPr>
          <a:xfrm>
            <a:off x="4350623" y="1898902"/>
            <a:ext cx="0" cy="4239638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ktangel 16">
            <a:extLst>
              <a:ext uri="{FF2B5EF4-FFF2-40B4-BE49-F238E27FC236}">
                <a16:creationId xmlns:a16="http://schemas.microsoft.com/office/drawing/2014/main" id="{13256EFB-C1E6-FB1E-CC7F-857EEF1A0C05}"/>
              </a:ext>
            </a:extLst>
          </p:cNvPr>
          <p:cNvSpPr/>
          <p:nvPr userDrawn="1"/>
        </p:nvSpPr>
        <p:spPr>
          <a:xfrm>
            <a:off x="12406952" y="1"/>
            <a:ext cx="3095191" cy="5760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Tittel, 1- og 2-spalte med nivå tekst eller graf/tabell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599" indent="-28559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285599" marR="0" lvl="0" indent="-28559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599" indent="-28559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599" indent="-28559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169" indent="-214169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39DC613-A10E-6E96-E753-B6EF09CE2D8C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67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1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o innholdsboks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">
            <a:extLst>
              <a:ext uri="{FF2B5EF4-FFF2-40B4-BE49-F238E27FC236}">
                <a16:creationId xmlns:a16="http://schemas.microsoft.com/office/drawing/2014/main" id="{B822692F-AD34-DE4C-A6ED-E12B440761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7856431F-0C8A-6445-A513-05C3BF93C5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6" name="Plassholder for innhold 8">
            <a:extLst>
              <a:ext uri="{FF2B5EF4-FFF2-40B4-BE49-F238E27FC236}">
                <a16:creationId xmlns:a16="http://schemas.microsoft.com/office/drawing/2014/main" id="{E7223C99-34F7-5946-AA56-DCC1B90CC3E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80413" y="1898904"/>
            <a:ext cx="7002641" cy="4239638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49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18" name="Plassholder for innhold 8">
            <a:extLst>
              <a:ext uri="{FF2B5EF4-FFF2-40B4-BE49-F238E27FC236}">
                <a16:creationId xmlns:a16="http://schemas.microsoft.com/office/drawing/2014/main" id="{78AA413D-54B2-DA47-98DE-1A2029B03528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8016168" y="1898902"/>
            <a:ext cx="3506768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49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12248-1CED-3788-A70D-CBFD65B2555C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9CD9906-51F6-CA41-9589-3FABE3964D01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7428D-4E76-21EC-25D6-653BC361834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F664329-633C-5AA2-A55C-E9AF75141EE4}"/>
              </a:ext>
            </a:extLst>
          </p:cNvPr>
          <p:cNvSpPr/>
          <p:nvPr userDrawn="1"/>
        </p:nvSpPr>
        <p:spPr>
          <a:xfrm>
            <a:off x="12406952" y="2"/>
            <a:ext cx="3095191" cy="6129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/>
              <a:t>Til deg som skriver mye: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/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Tittel, 2- og 1-spalte med fast tekst eller graf/tabell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285599" indent="-28559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mal.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599" indent="-28559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599" indent="-28559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169" indent="-214169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1DF7FDF-124F-98DD-278F-872B885BF83F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18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1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o innholdsboks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8">
            <a:extLst>
              <a:ext uri="{FF2B5EF4-FFF2-40B4-BE49-F238E27FC236}">
                <a16:creationId xmlns:a16="http://schemas.microsoft.com/office/drawing/2014/main" id="{40FCE3F1-5F32-C644-83AB-AFD0820712A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4514934" y="1898904"/>
            <a:ext cx="7002641" cy="4239638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49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7BE79161-63C1-6842-9737-2E730C7C2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CAAD8305-E237-4C4E-ABC0-D7A1F3720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6" name="Plassholder for innhold 8">
            <a:extLst>
              <a:ext uri="{FF2B5EF4-FFF2-40B4-BE49-F238E27FC236}">
                <a16:creationId xmlns:a16="http://schemas.microsoft.com/office/drawing/2014/main" id="{7CB8EA21-CEBC-9C47-B376-9C4364320A4D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679547" y="1898902"/>
            <a:ext cx="3506768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49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90783-AD65-E361-67CD-A91910857FC9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D5A0A186-5FD0-F74D-80BC-F3D23AEA8A12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3936C-8DEF-662C-DB64-5CDF32CA55F5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cxnSp>
        <p:nvCxnSpPr>
          <p:cNvPr id="11" name="Rett linje 2">
            <a:extLst>
              <a:ext uri="{FF2B5EF4-FFF2-40B4-BE49-F238E27FC236}">
                <a16:creationId xmlns:a16="http://schemas.microsoft.com/office/drawing/2014/main" id="{F84F57EA-897A-A311-D194-D78F87ADB98C}"/>
              </a:ext>
            </a:extLst>
          </p:cNvPr>
          <p:cNvCxnSpPr/>
          <p:nvPr userDrawn="1"/>
        </p:nvCxnSpPr>
        <p:spPr>
          <a:xfrm>
            <a:off x="4350623" y="1898902"/>
            <a:ext cx="0" cy="4239638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ktangel 16">
            <a:extLst>
              <a:ext uri="{FF2B5EF4-FFF2-40B4-BE49-F238E27FC236}">
                <a16:creationId xmlns:a16="http://schemas.microsoft.com/office/drawing/2014/main" id="{13256EFB-C1E6-FB1E-CC7F-857EEF1A0C05}"/>
              </a:ext>
            </a:extLst>
          </p:cNvPr>
          <p:cNvSpPr/>
          <p:nvPr userDrawn="1"/>
        </p:nvSpPr>
        <p:spPr>
          <a:xfrm>
            <a:off x="12406952" y="1"/>
            <a:ext cx="3402001" cy="5760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/>
              <a:t>Til deg som skriver mye: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/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Tittel, 1- og 2-spalte med fast tekst eller graf/tabell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599" indent="-28559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</a:p>
          <a:p>
            <a:pPr marL="285599" indent="-28559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169" indent="-214169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3D7CEA4-3890-1C7D-A344-80EA819B6A1B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528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ekst +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8DC6634D-5618-488C-B337-3D2A754FB8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58667" y="1898902"/>
            <a:ext cx="3464267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49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228442" marR="0" lvl="0" indent="-228442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Klikk på ikonet for å legge til et bilde</a:t>
            </a:r>
          </a:p>
          <a:p>
            <a:endParaRPr lang="nb-NO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0A0AD7A7-E48A-4BCE-936F-00DCB08E918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058669" y="4112180"/>
            <a:ext cx="3464267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marR="0" indent="0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9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228442" marR="0" lvl="0" indent="-228442" algn="l" defTabSz="913766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K</a:t>
            </a:r>
            <a:r>
              <a:rPr lang="nb-NO"/>
              <a:t>likk på ikonet for å legge til et bilde</a:t>
            </a:r>
          </a:p>
        </p:txBody>
      </p:sp>
      <p:sp>
        <p:nvSpPr>
          <p:cNvPr id="15" name="Plassholder for innhold 8">
            <a:extLst>
              <a:ext uri="{FF2B5EF4-FFF2-40B4-BE49-F238E27FC236}">
                <a16:creationId xmlns:a16="http://schemas.microsoft.com/office/drawing/2014/main" id="{8248A710-ED51-9F42-BDE7-DFCBDFAB8B9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79042" y="1898904"/>
            <a:ext cx="7002641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599" indent="-285599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99" b="0" i="0" u="none" cap="none">
                <a:solidFill>
                  <a:schemeClr val="tx1"/>
                </a:solidFill>
                <a:latin typeface="+mn-lt"/>
              </a:defRPr>
            </a:lvl1pPr>
            <a:lvl2pPr marL="456882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49" b="0" i="0" u="none" cap="none">
                <a:solidFill>
                  <a:schemeClr val="tx1"/>
                </a:solidFill>
                <a:latin typeface="+mn-lt"/>
              </a:defRPr>
            </a:lvl2pPr>
            <a:lvl3pPr marL="913766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06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7530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2B74F266-5135-ED40-83E2-24BA4147D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FCBAE141-D326-F748-8A2A-6EE7C63D6B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1E5959-DABF-E533-CC52-7675302E25F4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527E1AC7-1ABE-3B45-B17D-493CB407B9B2}" type="datetime1">
              <a:rPr lang="nb-NO" smtClean="0"/>
              <a:t>14.02.2025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EAB3-357F-FEFF-F702-285A780F1861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3" name="Plassholder for tekst 16">
            <a:extLst>
              <a:ext uri="{FF2B5EF4-FFF2-40B4-BE49-F238E27FC236}">
                <a16:creationId xmlns:a16="http://schemas.microsoft.com/office/drawing/2014/main" id="{73341838-1FDF-894C-93DF-7770F62B3CD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54962" y="3726802"/>
            <a:ext cx="3467969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14" name="Plassholder for tekst 16">
            <a:extLst>
              <a:ext uri="{FF2B5EF4-FFF2-40B4-BE49-F238E27FC236}">
                <a16:creationId xmlns:a16="http://schemas.microsoft.com/office/drawing/2014/main" id="{11DFDF63-9BCB-6883-37A9-518670FB9A0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054962" y="5937928"/>
            <a:ext cx="3467969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cxnSp>
        <p:nvCxnSpPr>
          <p:cNvPr id="18" name="Rett linje 2">
            <a:extLst>
              <a:ext uri="{FF2B5EF4-FFF2-40B4-BE49-F238E27FC236}">
                <a16:creationId xmlns:a16="http://schemas.microsoft.com/office/drawing/2014/main" id="{53911F82-3B95-4479-76EC-B9C3973FF51C}"/>
              </a:ext>
            </a:extLst>
          </p:cNvPr>
          <p:cNvCxnSpPr/>
          <p:nvPr userDrawn="1"/>
        </p:nvCxnSpPr>
        <p:spPr>
          <a:xfrm>
            <a:off x="7868643" y="1898902"/>
            <a:ext cx="0" cy="4239638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ktangel 15">
            <a:extLst>
              <a:ext uri="{FF2B5EF4-FFF2-40B4-BE49-F238E27FC236}">
                <a16:creationId xmlns:a16="http://schemas.microsoft.com/office/drawing/2014/main" id="{184436E6-5D25-2A94-EEC9-A5F00CB6144F}"/>
              </a:ext>
            </a:extLst>
          </p:cNvPr>
          <p:cNvSpPr/>
          <p:nvPr userDrawn="1"/>
        </p:nvSpPr>
        <p:spPr>
          <a:xfrm>
            <a:off x="12406952" y="1"/>
            <a:ext cx="3095191" cy="5945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Tittel, nivå tekst og bilder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285599" indent="-28559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599" indent="-28559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599" indent="-28559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169" indent="-214169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D02976AE-B2D1-08B6-2536-0B323ED6864B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479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bil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146E33A7-3025-4A0E-B379-73E9F440DC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22002" y="1898902"/>
            <a:ext cx="7002641" cy="4239638"/>
          </a:xfrm>
          <a:noFill/>
        </p:spPr>
        <p:txBody>
          <a:bodyPr>
            <a:noAutofit/>
          </a:bodyPr>
          <a:lstStyle>
            <a:lvl1pPr>
              <a:defRPr sz="134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72E6455C-3FD8-446C-A2AC-EDCEDCC8CAB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9076" y="1898902"/>
            <a:ext cx="3501321" cy="4239638"/>
          </a:xfrm>
          <a:noFill/>
        </p:spPr>
        <p:txBody>
          <a:bodyPr>
            <a:noAutofit/>
          </a:bodyPr>
          <a:lstStyle>
            <a:lvl1pPr>
              <a:defRPr sz="134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A361E4E3-20BF-6441-A392-0939442F2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5" y="845606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48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7" name="Plassholder for tekst 7">
            <a:extLst>
              <a:ext uri="{FF2B5EF4-FFF2-40B4-BE49-F238E27FC236}">
                <a16:creationId xmlns:a16="http://schemas.microsoft.com/office/drawing/2014/main" id="{6EBF5101-9AFC-9B46-B6AF-5C0BD14760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9DFB2F-F896-23A5-0804-8DD4C0788DF5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BC25EA47-3AAA-EA40-8EB6-87E2080BEB16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A35F2-5354-41B5-02A2-D844890CF163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5" y="6479748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cxnSp>
        <p:nvCxnSpPr>
          <p:cNvPr id="12" name="Rett linje 2">
            <a:extLst>
              <a:ext uri="{FF2B5EF4-FFF2-40B4-BE49-F238E27FC236}">
                <a16:creationId xmlns:a16="http://schemas.microsoft.com/office/drawing/2014/main" id="{40EF373E-AD45-057E-A011-332C33DF27A0}"/>
              </a:ext>
            </a:extLst>
          </p:cNvPr>
          <p:cNvCxnSpPr/>
          <p:nvPr userDrawn="1"/>
        </p:nvCxnSpPr>
        <p:spPr>
          <a:xfrm>
            <a:off x="4346263" y="1898902"/>
            <a:ext cx="0" cy="4239638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ktangel 15">
            <a:extLst>
              <a:ext uri="{FF2B5EF4-FFF2-40B4-BE49-F238E27FC236}">
                <a16:creationId xmlns:a16="http://schemas.microsoft.com/office/drawing/2014/main" id="{5EA1FF54-66DA-F8C8-6BCE-E91D0012FE97}"/>
              </a:ext>
            </a:extLst>
          </p:cNvPr>
          <p:cNvSpPr/>
          <p:nvPr userDrawn="1"/>
        </p:nvSpPr>
        <p:spPr>
          <a:xfrm>
            <a:off x="12386179" y="1"/>
            <a:ext cx="4248192" cy="446789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indent="-17135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359" marR="0" lvl="0" indent="-171359" algn="l" defTabSz="913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BC3A462-D289-80A8-7F72-FF440AA9D316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37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4.sv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42" Type="http://schemas.openxmlformats.org/officeDocument/2006/relationships/slideLayout" Target="../slideLayouts/slideLayout101.xml"/><Relationship Id="rId47" Type="http://schemas.openxmlformats.org/officeDocument/2006/relationships/slideLayout" Target="../slideLayouts/slideLayout106.xml"/><Relationship Id="rId50" Type="http://schemas.openxmlformats.org/officeDocument/2006/relationships/slideLayout" Target="../slideLayouts/slideLayout109.xml"/><Relationship Id="rId55" Type="http://schemas.openxmlformats.org/officeDocument/2006/relationships/image" Target="../media/image15.svg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Relationship Id="rId46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0.xml"/><Relationship Id="rId54" Type="http://schemas.openxmlformats.org/officeDocument/2006/relationships/image" Target="../media/image14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40" Type="http://schemas.openxmlformats.org/officeDocument/2006/relationships/slideLayout" Target="../slideLayouts/slideLayout99.xml"/><Relationship Id="rId45" Type="http://schemas.openxmlformats.org/officeDocument/2006/relationships/slideLayout" Target="../slideLayouts/slideLayout104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49" Type="http://schemas.openxmlformats.org/officeDocument/2006/relationships/slideLayout" Target="../slideLayouts/slideLayout108.xml"/><Relationship Id="rId57" Type="http://schemas.openxmlformats.org/officeDocument/2006/relationships/image" Target="../media/image4.svg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4" Type="http://schemas.openxmlformats.org/officeDocument/2006/relationships/slideLayout" Target="../slideLayouts/slideLayout103.xml"/><Relationship Id="rId52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43" Type="http://schemas.openxmlformats.org/officeDocument/2006/relationships/slideLayout" Target="../slideLayouts/slideLayout102.xml"/><Relationship Id="rId48" Type="http://schemas.openxmlformats.org/officeDocument/2006/relationships/slideLayout" Target="../slideLayouts/slideLayout107.xml"/><Relationship Id="rId56" Type="http://schemas.openxmlformats.org/officeDocument/2006/relationships/image" Target="../media/image3.png"/><Relationship Id="rId8" Type="http://schemas.openxmlformats.org/officeDocument/2006/relationships/slideLayout" Target="../slideLayouts/slideLayout67.xml"/><Relationship Id="rId51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95CC21C3-EB29-EB79-2771-1499F138E45F}"/>
              </a:ext>
            </a:extLst>
          </p:cNvPr>
          <p:cNvPicPr>
            <a:picLocks noChangeAspect="1"/>
          </p:cNvPicPr>
          <p:nvPr userDrawn="1"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rcRect/>
          <a:stretch/>
        </p:blipFill>
        <p:spPr>
          <a:xfrm>
            <a:off x="10147797" y="236701"/>
            <a:ext cx="1687793" cy="323493"/>
          </a:xfrm>
          <a:prstGeom prst="rect">
            <a:avLst/>
          </a:prstGeom>
        </p:spPr>
      </p:pic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FEBB075-9C47-4453-9690-0A6FB38D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554" y="312373"/>
            <a:ext cx="1083810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1EA8B1-AF33-49EC-B05D-C02FDD4D2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554" y="1886585"/>
            <a:ext cx="10838109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8449660-2B4A-4F74-AAB1-AA6D0CB224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50" y="-145806"/>
            <a:ext cx="2743200" cy="1538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">
                <a:solidFill>
                  <a:schemeClr val="accent1"/>
                </a:solidFill>
              </a:defRPr>
            </a:lvl1pPr>
          </a:lstStyle>
          <a:p>
            <a:fld id="{D2F738A8-F240-6546-BF8A-AB20EF388D28}" type="datetime1">
              <a:rPr lang="nb-NO" smtClean="0"/>
              <a:t>14.02.2025</a:t>
            </a:fld>
            <a:endParaRPr lang="nb-NO"/>
          </a:p>
        </p:txBody>
      </p:sp>
      <p:pic>
        <p:nvPicPr>
          <p:cNvPr id="7" name="Grafikk 6" hidden="1">
            <a:extLst>
              <a:ext uri="{FF2B5EF4-FFF2-40B4-BE49-F238E27FC236}">
                <a16:creationId xmlns:a16="http://schemas.microsoft.com/office/drawing/2014/main" id="{B947C669-140C-41EA-8775-401C580AE0AF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2054199" y="-2805747"/>
            <a:ext cx="8342185" cy="7667309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FA15D006-9F47-174C-9112-81091CA16A94}"/>
              </a:ext>
            </a:extLst>
          </p:cNvPr>
          <p:cNvGrpSpPr/>
          <p:nvPr/>
        </p:nvGrpSpPr>
        <p:grpSpPr>
          <a:xfrm>
            <a:off x="34606" y="-1403311"/>
            <a:ext cx="10565746" cy="983841"/>
            <a:chOff x="8239319" y="-1788397"/>
            <a:chExt cx="14089038" cy="1311788"/>
          </a:xfrm>
        </p:grpSpPr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DE8F967A-25F2-8749-9AE1-56773E4C1D65}"/>
                </a:ext>
              </a:extLst>
            </p:cNvPr>
            <p:cNvSpPr/>
            <p:nvPr/>
          </p:nvSpPr>
          <p:spPr>
            <a:xfrm>
              <a:off x="8239319" y="-1788397"/>
              <a:ext cx="2007670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1350">
                  <a:solidFill>
                    <a:schemeClr val="tx1"/>
                  </a:solidFill>
                </a:rPr>
                <a:t>NHOs fargepalett</a:t>
              </a:r>
            </a:p>
          </p:txBody>
        </p:sp>
        <p:sp>
          <p:nvSpPr>
            <p:cNvPr id="70" name="Rektangel 69">
              <a:extLst>
                <a:ext uri="{FF2B5EF4-FFF2-40B4-BE49-F238E27FC236}">
                  <a16:creationId xmlns:a16="http://schemas.microsoft.com/office/drawing/2014/main" id="{99F1C36A-FBAD-B34B-BCD5-D2F5CC73518D}"/>
                </a:ext>
              </a:extLst>
            </p:cNvPr>
            <p:cNvSpPr/>
            <p:nvPr/>
          </p:nvSpPr>
          <p:spPr>
            <a:xfrm>
              <a:off x="8239319" y="-1414936"/>
              <a:ext cx="14089038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sz="1200" b="1" i="0">
                  <a:solidFill>
                    <a:schemeClr val="tx1"/>
                  </a:solidFill>
                  <a:latin typeface="Arial Nova Light" panose="020B0304020202020204" pitchFamily="34" charset="0"/>
                </a:rPr>
                <a:t>Primærfarger 		</a:t>
              </a:r>
              <a:r>
                <a:rPr lang="nb-NO" sz="1200" b="0" i="0">
                  <a:solidFill>
                    <a:schemeClr val="tx1"/>
                  </a:solidFill>
                  <a:latin typeface="Arial Nova Light" panose="020B0304020202020204" pitchFamily="34" charset="0"/>
                </a:rPr>
                <a:t>Sekundærfarger skal </a:t>
              </a:r>
              <a:r>
                <a:rPr lang="nb-NO" sz="1200" b="1" i="0">
                  <a:solidFill>
                    <a:srgbClr val="FF8B4B"/>
                  </a:solidFill>
                  <a:latin typeface="Arial Nova" panose="020B0504020202020204" pitchFamily="34" charset="0"/>
                </a:rPr>
                <a:t>KUN</a:t>
              </a:r>
              <a:r>
                <a:rPr lang="nb-NO" sz="1200" b="0" i="0">
                  <a:solidFill>
                    <a:schemeClr val="bg1"/>
                  </a:solidFill>
                  <a:latin typeface="Arial Nova Light" panose="020B0304020202020204" pitchFamily="34" charset="0"/>
                </a:rPr>
                <a:t> </a:t>
              </a:r>
              <a:r>
                <a:rPr lang="nb-NO" sz="1200" b="0" i="0">
                  <a:solidFill>
                    <a:schemeClr val="tx1"/>
                  </a:solidFill>
                  <a:latin typeface="Arial Nova Light" panose="020B0304020202020204" pitchFamily="34" charset="0"/>
                </a:rPr>
                <a:t>benyttes i grafer, figurer og ikoner. Fargene finner du som egendefinerte farger i figurfyll eller figuromriss</a:t>
              </a:r>
            </a:p>
            <a:p>
              <a:pPr marL="0" marR="0" lvl="0" indent="0" algn="l" defTabSz="9143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nb-NO" sz="1200" b="0" i="0">
                <a:solidFill>
                  <a:schemeClr val="bg1"/>
                </a:solidFill>
                <a:latin typeface="Arial Nova Light" panose="020B0304020202020204" pitchFamily="34" charset="0"/>
              </a:endParaRPr>
            </a:p>
          </p:txBody>
        </p:sp>
        <p:grpSp>
          <p:nvGrpSpPr>
            <p:cNvPr id="71" name="Gruppe 70">
              <a:extLst>
                <a:ext uri="{FF2B5EF4-FFF2-40B4-BE49-F238E27FC236}">
                  <a16:creationId xmlns:a16="http://schemas.microsoft.com/office/drawing/2014/main" id="{7008B59C-0BEF-7A4D-91EE-4DA501BCE004}"/>
                </a:ext>
              </a:extLst>
            </p:cNvPr>
            <p:cNvGrpSpPr/>
            <p:nvPr/>
          </p:nvGrpSpPr>
          <p:grpSpPr>
            <a:xfrm>
              <a:off x="8337719" y="-914297"/>
              <a:ext cx="2324689" cy="437688"/>
              <a:chOff x="31532" y="-965998"/>
              <a:chExt cx="2324689" cy="437688"/>
            </a:xfrm>
          </p:grpSpPr>
          <p:sp>
            <p:nvSpPr>
              <p:cNvPr id="72" name="Rektangel 71">
                <a:extLst>
                  <a:ext uri="{FF2B5EF4-FFF2-40B4-BE49-F238E27FC236}">
                    <a16:creationId xmlns:a16="http://schemas.microsoft.com/office/drawing/2014/main" id="{D9FBE0C1-8D69-7F4F-B8CB-710A8B601B69}"/>
                  </a:ext>
                </a:extLst>
              </p:cNvPr>
              <p:cNvSpPr/>
              <p:nvPr/>
            </p:nvSpPr>
            <p:spPr>
              <a:xfrm>
                <a:off x="31532" y="-965994"/>
                <a:ext cx="497456" cy="43768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73" name="Rektangel 72">
                <a:extLst>
                  <a:ext uri="{FF2B5EF4-FFF2-40B4-BE49-F238E27FC236}">
                    <a16:creationId xmlns:a16="http://schemas.microsoft.com/office/drawing/2014/main" id="{CB9D0D6A-3187-E547-9259-EA43D8EBA042}"/>
                  </a:ext>
                </a:extLst>
              </p:cNvPr>
              <p:cNvSpPr/>
              <p:nvPr/>
            </p:nvSpPr>
            <p:spPr>
              <a:xfrm>
                <a:off x="606680" y="-965994"/>
                <a:ext cx="497455" cy="43768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/>
              </a:p>
            </p:txBody>
          </p:sp>
          <p:cxnSp>
            <p:nvCxnSpPr>
              <p:cNvPr id="85" name="Rett linje 84">
                <a:extLst>
                  <a:ext uri="{FF2B5EF4-FFF2-40B4-BE49-F238E27FC236}">
                    <a16:creationId xmlns:a16="http://schemas.microsoft.com/office/drawing/2014/main" id="{42155544-A0F0-1548-9951-71A6E524DA4B}"/>
                  </a:ext>
                </a:extLst>
              </p:cNvPr>
              <p:cNvCxnSpPr/>
              <p:nvPr/>
            </p:nvCxnSpPr>
            <p:spPr>
              <a:xfrm>
                <a:off x="2356221" y="-965998"/>
                <a:ext cx="0" cy="43768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Rektangel 73">
            <a:extLst>
              <a:ext uri="{FF2B5EF4-FFF2-40B4-BE49-F238E27FC236}">
                <a16:creationId xmlns:a16="http://schemas.microsoft.com/office/drawing/2014/main" id="{CF7A71B0-2789-638D-23DE-3921C7422A10}"/>
              </a:ext>
            </a:extLst>
          </p:cNvPr>
          <p:cNvSpPr/>
          <p:nvPr userDrawn="1"/>
        </p:nvSpPr>
        <p:spPr>
          <a:xfrm>
            <a:off x="977720" y="-747736"/>
            <a:ext cx="373056" cy="328263"/>
          </a:xfrm>
          <a:prstGeom prst="rect">
            <a:avLst/>
          </a:prstGeom>
          <a:solidFill>
            <a:srgbClr val="85D1E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0" name="Rektangel 29">
            <a:extLst>
              <a:ext uri="{FF2B5EF4-FFF2-40B4-BE49-F238E27FC236}">
                <a16:creationId xmlns:a16="http://schemas.microsoft.com/office/drawing/2014/main" id="{E7CFAA8E-0CBB-67FC-7613-2585BF197423}"/>
              </a:ext>
            </a:extLst>
          </p:cNvPr>
          <p:cNvSpPr/>
          <p:nvPr userDrawn="1"/>
        </p:nvSpPr>
        <p:spPr>
          <a:xfrm>
            <a:off x="1412704" y="-749517"/>
            <a:ext cx="373056" cy="3282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25" name="Rektangel 74">
            <a:extLst>
              <a:ext uri="{FF2B5EF4-FFF2-40B4-BE49-F238E27FC236}">
                <a16:creationId xmlns:a16="http://schemas.microsoft.com/office/drawing/2014/main" id="{71984A75-4222-D43C-E6CD-E86E84933DFE}"/>
              </a:ext>
            </a:extLst>
          </p:cNvPr>
          <p:cNvSpPr/>
          <p:nvPr userDrawn="1"/>
        </p:nvSpPr>
        <p:spPr>
          <a:xfrm>
            <a:off x="2408610" y="-752727"/>
            <a:ext cx="373055" cy="328262"/>
          </a:xfrm>
          <a:prstGeom prst="rect">
            <a:avLst/>
          </a:prstGeom>
          <a:solidFill>
            <a:srgbClr val="77A8A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26" name="Rektangel 76">
            <a:extLst>
              <a:ext uri="{FF2B5EF4-FFF2-40B4-BE49-F238E27FC236}">
                <a16:creationId xmlns:a16="http://schemas.microsoft.com/office/drawing/2014/main" id="{2AE7D14C-428B-26C4-5F9B-EC368444ED6A}"/>
              </a:ext>
            </a:extLst>
          </p:cNvPr>
          <p:cNvSpPr/>
          <p:nvPr userDrawn="1"/>
        </p:nvSpPr>
        <p:spPr>
          <a:xfrm>
            <a:off x="2843593" y="-752727"/>
            <a:ext cx="373056" cy="328263"/>
          </a:xfrm>
          <a:prstGeom prst="rect">
            <a:avLst/>
          </a:prstGeom>
          <a:solidFill>
            <a:srgbClr val="4C4D7B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27" name="Rektangel 77">
            <a:extLst>
              <a:ext uri="{FF2B5EF4-FFF2-40B4-BE49-F238E27FC236}">
                <a16:creationId xmlns:a16="http://schemas.microsoft.com/office/drawing/2014/main" id="{18F0E75D-4BA6-FCCB-D405-276B0141DB12}"/>
              </a:ext>
            </a:extLst>
          </p:cNvPr>
          <p:cNvSpPr/>
          <p:nvPr userDrawn="1"/>
        </p:nvSpPr>
        <p:spPr>
          <a:xfrm>
            <a:off x="3270083" y="-752727"/>
            <a:ext cx="373055" cy="328262"/>
          </a:xfrm>
          <a:prstGeom prst="rect">
            <a:avLst/>
          </a:prstGeom>
          <a:solidFill>
            <a:srgbClr val="797BA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4" name="Rektangel 83">
            <a:extLst>
              <a:ext uri="{FF2B5EF4-FFF2-40B4-BE49-F238E27FC236}">
                <a16:creationId xmlns:a16="http://schemas.microsoft.com/office/drawing/2014/main" id="{93B16D2C-6D5D-BF39-029D-582FA696A65F}"/>
              </a:ext>
            </a:extLst>
          </p:cNvPr>
          <p:cNvSpPr/>
          <p:nvPr userDrawn="1"/>
        </p:nvSpPr>
        <p:spPr>
          <a:xfrm>
            <a:off x="1979659" y="-752728"/>
            <a:ext cx="373056" cy="3282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5" name="Rektangel 79">
            <a:extLst>
              <a:ext uri="{FF2B5EF4-FFF2-40B4-BE49-F238E27FC236}">
                <a16:creationId xmlns:a16="http://schemas.microsoft.com/office/drawing/2014/main" id="{9BBD8ECA-DC91-6C73-51D0-982D824693BF}"/>
              </a:ext>
            </a:extLst>
          </p:cNvPr>
          <p:cNvSpPr/>
          <p:nvPr userDrawn="1"/>
        </p:nvSpPr>
        <p:spPr>
          <a:xfrm>
            <a:off x="4127890" y="-752728"/>
            <a:ext cx="373055" cy="328262"/>
          </a:xfrm>
          <a:prstGeom prst="rect">
            <a:avLst/>
          </a:prstGeom>
          <a:solidFill>
            <a:srgbClr val="00A08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6" name="Rektangel 80">
            <a:extLst>
              <a:ext uri="{FF2B5EF4-FFF2-40B4-BE49-F238E27FC236}">
                <a16:creationId xmlns:a16="http://schemas.microsoft.com/office/drawing/2014/main" id="{82A2A91E-B226-A7D5-7016-17D11C1113EC}"/>
              </a:ext>
            </a:extLst>
          </p:cNvPr>
          <p:cNvSpPr/>
          <p:nvPr userDrawn="1"/>
        </p:nvSpPr>
        <p:spPr>
          <a:xfrm>
            <a:off x="3696572" y="-752728"/>
            <a:ext cx="373056" cy="328263"/>
          </a:xfrm>
          <a:prstGeom prst="rect">
            <a:avLst/>
          </a:prstGeom>
          <a:solidFill>
            <a:srgbClr val="00847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7" name="Rektangel 32">
            <a:extLst>
              <a:ext uri="{FF2B5EF4-FFF2-40B4-BE49-F238E27FC236}">
                <a16:creationId xmlns:a16="http://schemas.microsoft.com/office/drawing/2014/main" id="{9EBC9AFE-E206-16D3-C4D5-13BAB5B7D4EF}"/>
              </a:ext>
            </a:extLst>
          </p:cNvPr>
          <p:cNvSpPr/>
          <p:nvPr userDrawn="1"/>
        </p:nvSpPr>
        <p:spPr>
          <a:xfrm>
            <a:off x="4558045" y="-752728"/>
            <a:ext cx="373055" cy="328262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8" name="Rektangel 75">
            <a:extLst>
              <a:ext uri="{FF2B5EF4-FFF2-40B4-BE49-F238E27FC236}">
                <a16:creationId xmlns:a16="http://schemas.microsoft.com/office/drawing/2014/main" id="{EFCF3160-818A-A6CB-AC69-E67D9F940C21}"/>
              </a:ext>
            </a:extLst>
          </p:cNvPr>
          <p:cNvSpPr/>
          <p:nvPr userDrawn="1"/>
        </p:nvSpPr>
        <p:spPr>
          <a:xfrm>
            <a:off x="5847813" y="-752728"/>
            <a:ext cx="373055" cy="3282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2" name="Rektangel 78">
            <a:extLst>
              <a:ext uri="{FF2B5EF4-FFF2-40B4-BE49-F238E27FC236}">
                <a16:creationId xmlns:a16="http://schemas.microsoft.com/office/drawing/2014/main" id="{3144D791-B3CE-C8E2-733A-A04BC7B2A4F9}"/>
              </a:ext>
            </a:extLst>
          </p:cNvPr>
          <p:cNvSpPr/>
          <p:nvPr userDrawn="1"/>
        </p:nvSpPr>
        <p:spPr>
          <a:xfrm>
            <a:off x="4984535" y="-752728"/>
            <a:ext cx="373056" cy="328263"/>
          </a:xfrm>
          <a:prstGeom prst="rect">
            <a:avLst/>
          </a:prstGeom>
          <a:solidFill>
            <a:srgbClr val="FF844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3" name="Rektangel 81">
            <a:extLst>
              <a:ext uri="{FF2B5EF4-FFF2-40B4-BE49-F238E27FC236}">
                <a16:creationId xmlns:a16="http://schemas.microsoft.com/office/drawing/2014/main" id="{6EF59F08-39B7-36D5-71D9-A88AB770124A}"/>
              </a:ext>
            </a:extLst>
          </p:cNvPr>
          <p:cNvSpPr/>
          <p:nvPr userDrawn="1"/>
        </p:nvSpPr>
        <p:spPr>
          <a:xfrm>
            <a:off x="6276104" y="-752728"/>
            <a:ext cx="373055" cy="3282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4" name="Rektangel 82">
            <a:extLst>
              <a:ext uri="{FF2B5EF4-FFF2-40B4-BE49-F238E27FC236}">
                <a16:creationId xmlns:a16="http://schemas.microsoft.com/office/drawing/2014/main" id="{D02C03D7-5811-B31D-14B0-43DAE51751E8}"/>
              </a:ext>
            </a:extLst>
          </p:cNvPr>
          <p:cNvSpPr/>
          <p:nvPr userDrawn="1"/>
        </p:nvSpPr>
        <p:spPr>
          <a:xfrm>
            <a:off x="5415850" y="-752728"/>
            <a:ext cx="373056" cy="328263"/>
          </a:xfrm>
          <a:prstGeom prst="rect">
            <a:avLst/>
          </a:prstGeom>
          <a:solidFill>
            <a:srgbClr val="FBAB6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5" name="Rektangel 30">
            <a:extLst>
              <a:ext uri="{FF2B5EF4-FFF2-40B4-BE49-F238E27FC236}">
                <a16:creationId xmlns:a16="http://schemas.microsoft.com/office/drawing/2014/main" id="{C92CB547-4DA9-6DE8-80BE-3E5AFF2C2EF5}"/>
              </a:ext>
            </a:extLst>
          </p:cNvPr>
          <p:cNvSpPr/>
          <p:nvPr userDrawn="1"/>
        </p:nvSpPr>
        <p:spPr>
          <a:xfrm>
            <a:off x="6704395" y="-752728"/>
            <a:ext cx="373055" cy="328262"/>
          </a:xfrm>
          <a:prstGeom prst="rect">
            <a:avLst/>
          </a:prstGeom>
          <a:solidFill>
            <a:srgbClr val="E1599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6" name="Rektangel 31">
            <a:extLst>
              <a:ext uri="{FF2B5EF4-FFF2-40B4-BE49-F238E27FC236}">
                <a16:creationId xmlns:a16="http://schemas.microsoft.com/office/drawing/2014/main" id="{2CBE82B3-190F-774E-47F9-7C8972BB1D6A}"/>
              </a:ext>
            </a:extLst>
          </p:cNvPr>
          <p:cNvSpPr/>
          <p:nvPr userDrawn="1"/>
        </p:nvSpPr>
        <p:spPr>
          <a:xfrm>
            <a:off x="7132685" y="-752728"/>
            <a:ext cx="373055" cy="328262"/>
          </a:xfrm>
          <a:prstGeom prst="rect">
            <a:avLst/>
          </a:prstGeom>
          <a:solidFill>
            <a:srgbClr val="F8B0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1" name="Slide Number Placeholder 6">
            <a:extLst>
              <a:ext uri="{FF2B5EF4-FFF2-40B4-BE49-F238E27FC236}">
                <a16:creationId xmlns:a16="http://schemas.microsoft.com/office/drawing/2014/main" id="{7D77BD85-37C8-CBCA-314E-3BBA6A43D5F6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B486369-F116-4A3B-06D8-148932485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E3C2E0D-2B8E-4D43-B5BE-C4800C32C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A1B2E-2ED3-AF4D-8957-9A051B5A9AC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872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5" r:id="rId5"/>
    <p:sldLayoutId id="2147484006" r:id="rId6"/>
    <p:sldLayoutId id="2147484048" r:id="rId7"/>
    <p:sldLayoutId id="2147484035" r:id="rId8"/>
    <p:sldLayoutId id="2147484040" r:id="rId9"/>
    <p:sldLayoutId id="2147484041" r:id="rId10"/>
    <p:sldLayoutId id="2147484036" r:id="rId11"/>
    <p:sldLayoutId id="2147484037" r:id="rId12"/>
    <p:sldLayoutId id="2147484038" r:id="rId13"/>
    <p:sldLayoutId id="2147484039" r:id="rId14"/>
    <p:sldLayoutId id="2147484043" r:id="rId15"/>
    <p:sldLayoutId id="2147484045" r:id="rId16"/>
    <p:sldLayoutId id="2147484046" r:id="rId17"/>
    <p:sldLayoutId id="2147484047" r:id="rId18"/>
    <p:sldLayoutId id="2147483932" r:id="rId19"/>
    <p:sldLayoutId id="2147484028" r:id="rId20"/>
    <p:sldLayoutId id="2147484020" r:id="rId21"/>
    <p:sldLayoutId id="2147483945" r:id="rId22"/>
    <p:sldLayoutId id="2147483946" r:id="rId23"/>
    <p:sldLayoutId id="2147484021" r:id="rId24"/>
    <p:sldLayoutId id="2147484025" r:id="rId25"/>
    <p:sldLayoutId id="2147484026" r:id="rId26"/>
    <p:sldLayoutId id="2147483939" r:id="rId27"/>
    <p:sldLayoutId id="2147483938" r:id="rId28"/>
    <p:sldLayoutId id="2147484030" r:id="rId29"/>
    <p:sldLayoutId id="2147484032" r:id="rId30"/>
    <p:sldLayoutId id="2147483937" r:id="rId31"/>
    <p:sldLayoutId id="2147484013" r:id="rId32"/>
    <p:sldLayoutId id="2147483955" r:id="rId33"/>
    <p:sldLayoutId id="2147484015" r:id="rId34"/>
    <p:sldLayoutId id="2147484016" r:id="rId35"/>
    <p:sldLayoutId id="2147484017" r:id="rId36"/>
    <p:sldLayoutId id="2147483940" r:id="rId37"/>
    <p:sldLayoutId id="2147483941" r:id="rId38"/>
    <p:sldLayoutId id="2147483942" r:id="rId39"/>
    <p:sldLayoutId id="2147483947" r:id="rId40"/>
    <p:sldLayoutId id="2147483948" r:id="rId41"/>
    <p:sldLayoutId id="2147484024" r:id="rId42"/>
    <p:sldLayoutId id="2147484022" r:id="rId43"/>
    <p:sldLayoutId id="2147484023" r:id="rId44"/>
    <p:sldLayoutId id="2147483950" r:id="rId45"/>
    <p:sldLayoutId id="2147483952" r:id="rId46"/>
    <p:sldLayoutId id="2147484014" r:id="rId47"/>
    <p:sldLayoutId id="2147483954" r:id="rId48"/>
    <p:sldLayoutId id="2147483951" r:id="rId49"/>
    <p:sldLayoutId id="2147483956" r:id="rId50"/>
    <p:sldLayoutId id="2147483999" r:id="rId51"/>
    <p:sldLayoutId id="2147483958" r:id="rId52"/>
    <p:sldLayoutId id="2147484033" r:id="rId53"/>
    <p:sldLayoutId id="2147483959" r:id="rId54"/>
    <p:sldLayoutId id="2147484031" r:id="rId55"/>
    <p:sldLayoutId id="2147483961" r:id="rId56"/>
    <p:sldLayoutId id="2147484011" r:id="rId57"/>
    <p:sldLayoutId id="2147484012" r:id="rId58"/>
    <p:sldLayoutId id="2147484042" r:id="rId59"/>
  </p:sldLayoutIdLst>
  <p:hf hdr="0"/>
  <p:txStyles>
    <p:titleStyle>
      <a:lvl1pPr algn="l" defTabSz="914248" rtl="0" eaLnBrk="1" latinLnBrk="0" hangingPunct="1">
        <a:lnSpc>
          <a:spcPct val="108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8" rtl="0" eaLnBrk="1" latinLnBrk="0" hangingPunct="1">
        <a:lnSpc>
          <a:spcPct val="108000"/>
        </a:lnSpc>
        <a:spcBef>
          <a:spcPts val="100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5" indent="-228562" algn="l" defTabSz="914248" rtl="0" eaLnBrk="1" latinLnBrk="0" hangingPunct="1">
        <a:lnSpc>
          <a:spcPct val="108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9" indent="-228562" algn="l" defTabSz="914248" rtl="0" eaLnBrk="1" latinLnBrk="0" hangingPunct="1">
        <a:lnSpc>
          <a:spcPct val="108000"/>
        </a:lnSpc>
        <a:spcBef>
          <a:spcPts val="50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33" indent="-228562" algn="l" defTabSz="914248" rtl="0" eaLnBrk="1" latinLnBrk="0" hangingPunct="1">
        <a:lnSpc>
          <a:spcPct val="108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57" indent="-228562" algn="l" defTabSz="914248" rtl="0" eaLnBrk="1" latinLnBrk="0" hangingPunct="1">
        <a:lnSpc>
          <a:spcPct val="108000"/>
        </a:lnSpc>
        <a:spcBef>
          <a:spcPts val="50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81" indent="-228562" algn="l" defTabSz="9142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06" indent="-228562" algn="l" defTabSz="9142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28" indent="-228562" algn="l" defTabSz="9142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51" indent="-228562" algn="l" defTabSz="9142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8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1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5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9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3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6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1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1" userDrawn="1">
          <p15:clr>
            <a:srgbClr val="F26B43"/>
          </p15:clr>
        </p15:guide>
        <p15:guide id="2" orient="horz" pos="4082" userDrawn="1">
          <p15:clr>
            <a:srgbClr val="F26B43"/>
          </p15:clr>
        </p15:guide>
        <p15:guide id="3" pos="7259" userDrawn="1">
          <p15:clr>
            <a:srgbClr val="F26B43"/>
          </p15:clr>
        </p15:guide>
        <p15:guide id="6" orient="horz" pos="187" userDrawn="1">
          <p15:clr>
            <a:srgbClr val="F26B43"/>
          </p15:clr>
        </p15:guide>
        <p15:guide id="8" orient="horz" pos="527" userDrawn="1">
          <p15:clr>
            <a:srgbClr val="F26B43"/>
          </p15:clr>
        </p15:guide>
        <p15:guide id="9" orient="horz" pos="118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k 27">
            <a:extLst>
              <a:ext uri="{FF2B5EF4-FFF2-40B4-BE49-F238E27FC236}">
                <a16:creationId xmlns:a16="http://schemas.microsoft.com/office/drawing/2014/main" id="{1DD641BC-58A5-7342-8F8D-B9E1E55914DB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982380" y="295772"/>
            <a:ext cx="868085" cy="205911"/>
          </a:xfrm>
          <a:prstGeom prst="rect">
            <a:avLst/>
          </a:prstGeom>
        </p:spPr>
      </p:pic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FEBB075-9C47-4453-9690-0A6FB38D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555" y="312375"/>
            <a:ext cx="1083810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1EA8B1-AF33-49EC-B05D-C02FDD4D2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555" y="1886586"/>
            <a:ext cx="10838109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8449660-2B4A-4F74-AAB1-AA6D0CB224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51" y="-148365"/>
            <a:ext cx="2743200" cy="2051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33">
                <a:solidFill>
                  <a:schemeClr val="accent1"/>
                </a:solidFill>
              </a:defRPr>
            </a:lvl1pPr>
          </a:lstStyle>
          <a:p>
            <a:fld id="{D2F738A8-F240-6546-BF8A-AB20EF388D28}" type="datetime1">
              <a:rPr lang="nb-NO" smtClean="0"/>
              <a:t>14.02.2025</a:t>
            </a:fld>
            <a:endParaRPr lang="nb-NO"/>
          </a:p>
        </p:txBody>
      </p:sp>
      <p:pic>
        <p:nvPicPr>
          <p:cNvPr id="7" name="Grafikk 6" hidden="1">
            <a:extLst>
              <a:ext uri="{FF2B5EF4-FFF2-40B4-BE49-F238E27FC236}">
                <a16:creationId xmlns:a16="http://schemas.microsoft.com/office/drawing/2014/main" id="{B947C669-140C-41EA-8775-401C580AE0A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2054200" y="-2805745"/>
            <a:ext cx="8342185" cy="7667309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FA15D006-9F47-174C-9112-81091CA16A94}"/>
              </a:ext>
            </a:extLst>
          </p:cNvPr>
          <p:cNvGrpSpPr/>
          <p:nvPr/>
        </p:nvGrpSpPr>
        <p:grpSpPr>
          <a:xfrm>
            <a:off x="34605" y="-1403311"/>
            <a:ext cx="10565747" cy="983842"/>
            <a:chOff x="8239319" y="-1788397"/>
            <a:chExt cx="14089038" cy="1311788"/>
          </a:xfrm>
        </p:grpSpPr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DE8F967A-25F2-8749-9AE1-56773E4C1D65}"/>
                </a:ext>
              </a:extLst>
            </p:cNvPr>
            <p:cNvSpPr/>
            <p:nvPr/>
          </p:nvSpPr>
          <p:spPr>
            <a:xfrm>
              <a:off x="8239319" y="-1788397"/>
              <a:ext cx="2007669" cy="3999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1349">
                  <a:solidFill>
                    <a:schemeClr val="tx1"/>
                  </a:solidFill>
                </a:rPr>
                <a:t>NHOs fargepalett</a:t>
              </a:r>
            </a:p>
          </p:txBody>
        </p:sp>
        <p:sp>
          <p:nvSpPr>
            <p:cNvPr id="70" name="Rektangel 69">
              <a:extLst>
                <a:ext uri="{FF2B5EF4-FFF2-40B4-BE49-F238E27FC236}">
                  <a16:creationId xmlns:a16="http://schemas.microsoft.com/office/drawing/2014/main" id="{99F1C36A-FBAD-B34B-BCD5-D2F5CC73518D}"/>
                </a:ext>
              </a:extLst>
            </p:cNvPr>
            <p:cNvSpPr/>
            <p:nvPr/>
          </p:nvSpPr>
          <p:spPr>
            <a:xfrm>
              <a:off x="8239319" y="-1414936"/>
              <a:ext cx="14089038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3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sz="1200" b="1" i="0">
                  <a:solidFill>
                    <a:schemeClr val="tx1"/>
                  </a:solidFill>
                  <a:latin typeface="Arial Nova Light" panose="020B0304020202020204" pitchFamily="34" charset="0"/>
                </a:rPr>
                <a:t>Primærfarger 		</a:t>
              </a:r>
              <a:r>
                <a:rPr lang="nb-NO" sz="1200" b="0" i="0">
                  <a:solidFill>
                    <a:schemeClr val="tx1"/>
                  </a:solidFill>
                  <a:latin typeface="Arial Nova Light" panose="020B0304020202020204" pitchFamily="34" charset="0"/>
                </a:rPr>
                <a:t>Sekundærfarger skal </a:t>
              </a:r>
              <a:r>
                <a:rPr lang="nb-NO" sz="1200" b="1" i="0">
                  <a:solidFill>
                    <a:srgbClr val="FF8B4B"/>
                  </a:solidFill>
                  <a:latin typeface="Arial Nova" panose="020B0504020202020204" pitchFamily="34" charset="0"/>
                </a:rPr>
                <a:t>KUN</a:t>
              </a:r>
              <a:r>
                <a:rPr lang="nb-NO" sz="1200" b="0" i="0">
                  <a:solidFill>
                    <a:schemeClr val="bg1"/>
                  </a:solidFill>
                  <a:latin typeface="Arial Nova Light" panose="020B0304020202020204" pitchFamily="34" charset="0"/>
                </a:rPr>
                <a:t> </a:t>
              </a:r>
              <a:r>
                <a:rPr lang="nb-NO" sz="1200" b="0" i="0">
                  <a:solidFill>
                    <a:schemeClr val="tx1"/>
                  </a:solidFill>
                  <a:latin typeface="Arial Nova Light" panose="020B0304020202020204" pitchFamily="34" charset="0"/>
                </a:rPr>
                <a:t>benyttes i grafer, figurer og ikoner. Fargene finner du som egendefinerte farger i figurfyll eller figuromriss</a:t>
              </a:r>
            </a:p>
            <a:p>
              <a:pPr marL="0" marR="0" lvl="0" indent="0" algn="l" defTabSz="913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nb-NO" sz="1200" b="0" i="0">
                <a:solidFill>
                  <a:schemeClr val="bg1"/>
                </a:solidFill>
                <a:latin typeface="Arial Nova Light" panose="020B0304020202020204" pitchFamily="34" charset="0"/>
              </a:endParaRPr>
            </a:p>
          </p:txBody>
        </p:sp>
        <p:grpSp>
          <p:nvGrpSpPr>
            <p:cNvPr id="71" name="Gruppe 70">
              <a:extLst>
                <a:ext uri="{FF2B5EF4-FFF2-40B4-BE49-F238E27FC236}">
                  <a16:creationId xmlns:a16="http://schemas.microsoft.com/office/drawing/2014/main" id="{7008B59C-0BEF-7A4D-91EE-4DA501BCE004}"/>
                </a:ext>
              </a:extLst>
            </p:cNvPr>
            <p:cNvGrpSpPr/>
            <p:nvPr/>
          </p:nvGrpSpPr>
          <p:grpSpPr>
            <a:xfrm>
              <a:off x="8337719" y="-914297"/>
              <a:ext cx="2324689" cy="437688"/>
              <a:chOff x="31532" y="-965998"/>
              <a:chExt cx="2324689" cy="437688"/>
            </a:xfrm>
          </p:grpSpPr>
          <p:sp>
            <p:nvSpPr>
              <p:cNvPr id="72" name="Rektangel 71">
                <a:extLst>
                  <a:ext uri="{FF2B5EF4-FFF2-40B4-BE49-F238E27FC236}">
                    <a16:creationId xmlns:a16="http://schemas.microsoft.com/office/drawing/2014/main" id="{D9FBE0C1-8D69-7F4F-B8CB-710A8B601B69}"/>
                  </a:ext>
                </a:extLst>
              </p:cNvPr>
              <p:cNvSpPr/>
              <p:nvPr/>
            </p:nvSpPr>
            <p:spPr>
              <a:xfrm>
                <a:off x="31532" y="-965994"/>
                <a:ext cx="497456" cy="43768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49">
                  <a:solidFill>
                    <a:schemeClr val="accent2"/>
                  </a:solidFill>
                </a:endParaRPr>
              </a:p>
            </p:txBody>
          </p:sp>
          <p:sp>
            <p:nvSpPr>
              <p:cNvPr id="73" name="Rektangel 72">
                <a:extLst>
                  <a:ext uri="{FF2B5EF4-FFF2-40B4-BE49-F238E27FC236}">
                    <a16:creationId xmlns:a16="http://schemas.microsoft.com/office/drawing/2014/main" id="{CB9D0D6A-3187-E547-9259-EA43D8EBA042}"/>
                  </a:ext>
                </a:extLst>
              </p:cNvPr>
              <p:cNvSpPr/>
              <p:nvPr/>
            </p:nvSpPr>
            <p:spPr>
              <a:xfrm>
                <a:off x="606680" y="-965994"/>
                <a:ext cx="497455" cy="43768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49"/>
              </a:p>
            </p:txBody>
          </p:sp>
          <p:cxnSp>
            <p:nvCxnSpPr>
              <p:cNvPr id="85" name="Rett linje 84">
                <a:extLst>
                  <a:ext uri="{FF2B5EF4-FFF2-40B4-BE49-F238E27FC236}">
                    <a16:creationId xmlns:a16="http://schemas.microsoft.com/office/drawing/2014/main" id="{42155544-A0F0-1548-9951-71A6E524DA4B}"/>
                  </a:ext>
                </a:extLst>
              </p:cNvPr>
              <p:cNvCxnSpPr/>
              <p:nvPr/>
            </p:nvCxnSpPr>
            <p:spPr>
              <a:xfrm>
                <a:off x="2356221" y="-965998"/>
                <a:ext cx="0" cy="43768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Rektangel 73">
            <a:extLst>
              <a:ext uri="{FF2B5EF4-FFF2-40B4-BE49-F238E27FC236}">
                <a16:creationId xmlns:a16="http://schemas.microsoft.com/office/drawing/2014/main" id="{CF7A71B0-2789-638D-23DE-3921C7422A10}"/>
              </a:ext>
            </a:extLst>
          </p:cNvPr>
          <p:cNvSpPr/>
          <p:nvPr userDrawn="1"/>
        </p:nvSpPr>
        <p:spPr>
          <a:xfrm>
            <a:off x="977720" y="-747735"/>
            <a:ext cx="373056" cy="328263"/>
          </a:xfrm>
          <a:prstGeom prst="rect">
            <a:avLst/>
          </a:prstGeom>
          <a:solidFill>
            <a:srgbClr val="85D1E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40" name="Rektangel 29">
            <a:extLst>
              <a:ext uri="{FF2B5EF4-FFF2-40B4-BE49-F238E27FC236}">
                <a16:creationId xmlns:a16="http://schemas.microsoft.com/office/drawing/2014/main" id="{E7CFAA8E-0CBB-67FC-7613-2585BF197423}"/>
              </a:ext>
            </a:extLst>
          </p:cNvPr>
          <p:cNvSpPr/>
          <p:nvPr userDrawn="1"/>
        </p:nvSpPr>
        <p:spPr>
          <a:xfrm>
            <a:off x="1412704" y="-749516"/>
            <a:ext cx="373056" cy="3282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25" name="Rektangel 74">
            <a:extLst>
              <a:ext uri="{FF2B5EF4-FFF2-40B4-BE49-F238E27FC236}">
                <a16:creationId xmlns:a16="http://schemas.microsoft.com/office/drawing/2014/main" id="{71984A75-4222-D43C-E6CD-E86E84933DFE}"/>
              </a:ext>
            </a:extLst>
          </p:cNvPr>
          <p:cNvSpPr/>
          <p:nvPr userDrawn="1"/>
        </p:nvSpPr>
        <p:spPr>
          <a:xfrm>
            <a:off x="2408613" y="-752726"/>
            <a:ext cx="373055" cy="328263"/>
          </a:xfrm>
          <a:prstGeom prst="rect">
            <a:avLst/>
          </a:prstGeom>
          <a:solidFill>
            <a:srgbClr val="77A8A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26" name="Rektangel 76">
            <a:extLst>
              <a:ext uri="{FF2B5EF4-FFF2-40B4-BE49-F238E27FC236}">
                <a16:creationId xmlns:a16="http://schemas.microsoft.com/office/drawing/2014/main" id="{2AE7D14C-428B-26C4-5F9B-EC368444ED6A}"/>
              </a:ext>
            </a:extLst>
          </p:cNvPr>
          <p:cNvSpPr/>
          <p:nvPr userDrawn="1"/>
        </p:nvSpPr>
        <p:spPr>
          <a:xfrm>
            <a:off x="2843593" y="-752726"/>
            <a:ext cx="373056" cy="328263"/>
          </a:xfrm>
          <a:prstGeom prst="rect">
            <a:avLst/>
          </a:prstGeom>
          <a:solidFill>
            <a:srgbClr val="4C4D7B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27" name="Rektangel 77">
            <a:extLst>
              <a:ext uri="{FF2B5EF4-FFF2-40B4-BE49-F238E27FC236}">
                <a16:creationId xmlns:a16="http://schemas.microsoft.com/office/drawing/2014/main" id="{18F0E75D-4BA6-FCCB-D405-276B0141DB12}"/>
              </a:ext>
            </a:extLst>
          </p:cNvPr>
          <p:cNvSpPr/>
          <p:nvPr userDrawn="1"/>
        </p:nvSpPr>
        <p:spPr>
          <a:xfrm>
            <a:off x="3270085" y="-752726"/>
            <a:ext cx="373055" cy="328263"/>
          </a:xfrm>
          <a:prstGeom prst="rect">
            <a:avLst/>
          </a:prstGeom>
          <a:solidFill>
            <a:srgbClr val="797BA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34" name="Rektangel 83">
            <a:extLst>
              <a:ext uri="{FF2B5EF4-FFF2-40B4-BE49-F238E27FC236}">
                <a16:creationId xmlns:a16="http://schemas.microsoft.com/office/drawing/2014/main" id="{93B16D2C-6D5D-BF39-029D-582FA696A65F}"/>
              </a:ext>
            </a:extLst>
          </p:cNvPr>
          <p:cNvSpPr/>
          <p:nvPr userDrawn="1"/>
        </p:nvSpPr>
        <p:spPr>
          <a:xfrm>
            <a:off x="1979660" y="-752727"/>
            <a:ext cx="373056" cy="3282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35" name="Rektangel 79">
            <a:extLst>
              <a:ext uri="{FF2B5EF4-FFF2-40B4-BE49-F238E27FC236}">
                <a16:creationId xmlns:a16="http://schemas.microsoft.com/office/drawing/2014/main" id="{9BBD8ECA-DC91-6C73-51D0-982D824693BF}"/>
              </a:ext>
            </a:extLst>
          </p:cNvPr>
          <p:cNvSpPr/>
          <p:nvPr userDrawn="1"/>
        </p:nvSpPr>
        <p:spPr>
          <a:xfrm>
            <a:off x="4127891" y="-752728"/>
            <a:ext cx="373055" cy="328263"/>
          </a:xfrm>
          <a:prstGeom prst="rect">
            <a:avLst/>
          </a:prstGeom>
          <a:solidFill>
            <a:srgbClr val="00A08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36" name="Rektangel 80">
            <a:extLst>
              <a:ext uri="{FF2B5EF4-FFF2-40B4-BE49-F238E27FC236}">
                <a16:creationId xmlns:a16="http://schemas.microsoft.com/office/drawing/2014/main" id="{82A2A91E-B226-A7D5-7016-17D11C1113EC}"/>
              </a:ext>
            </a:extLst>
          </p:cNvPr>
          <p:cNvSpPr/>
          <p:nvPr userDrawn="1"/>
        </p:nvSpPr>
        <p:spPr>
          <a:xfrm>
            <a:off x="3696572" y="-752727"/>
            <a:ext cx="373056" cy="328263"/>
          </a:xfrm>
          <a:prstGeom prst="rect">
            <a:avLst/>
          </a:prstGeom>
          <a:solidFill>
            <a:srgbClr val="00847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37" name="Rektangel 32">
            <a:extLst>
              <a:ext uri="{FF2B5EF4-FFF2-40B4-BE49-F238E27FC236}">
                <a16:creationId xmlns:a16="http://schemas.microsoft.com/office/drawing/2014/main" id="{9EBC9AFE-E206-16D3-C4D5-13BAB5B7D4EF}"/>
              </a:ext>
            </a:extLst>
          </p:cNvPr>
          <p:cNvSpPr/>
          <p:nvPr userDrawn="1"/>
        </p:nvSpPr>
        <p:spPr>
          <a:xfrm>
            <a:off x="4558047" y="-752728"/>
            <a:ext cx="373055" cy="328263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38" name="Rektangel 75">
            <a:extLst>
              <a:ext uri="{FF2B5EF4-FFF2-40B4-BE49-F238E27FC236}">
                <a16:creationId xmlns:a16="http://schemas.microsoft.com/office/drawing/2014/main" id="{EFCF3160-818A-A6CB-AC69-E67D9F940C21}"/>
              </a:ext>
            </a:extLst>
          </p:cNvPr>
          <p:cNvSpPr/>
          <p:nvPr userDrawn="1"/>
        </p:nvSpPr>
        <p:spPr>
          <a:xfrm>
            <a:off x="5847814" y="-752728"/>
            <a:ext cx="373055" cy="3282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42" name="Rektangel 78">
            <a:extLst>
              <a:ext uri="{FF2B5EF4-FFF2-40B4-BE49-F238E27FC236}">
                <a16:creationId xmlns:a16="http://schemas.microsoft.com/office/drawing/2014/main" id="{3144D791-B3CE-C8E2-733A-A04BC7B2A4F9}"/>
              </a:ext>
            </a:extLst>
          </p:cNvPr>
          <p:cNvSpPr/>
          <p:nvPr userDrawn="1"/>
        </p:nvSpPr>
        <p:spPr>
          <a:xfrm>
            <a:off x="4984536" y="-752727"/>
            <a:ext cx="373056" cy="328263"/>
          </a:xfrm>
          <a:prstGeom prst="rect">
            <a:avLst/>
          </a:prstGeom>
          <a:solidFill>
            <a:srgbClr val="FF844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43" name="Rektangel 81">
            <a:extLst>
              <a:ext uri="{FF2B5EF4-FFF2-40B4-BE49-F238E27FC236}">
                <a16:creationId xmlns:a16="http://schemas.microsoft.com/office/drawing/2014/main" id="{6EF59F08-39B7-36D5-71D9-A88AB770124A}"/>
              </a:ext>
            </a:extLst>
          </p:cNvPr>
          <p:cNvSpPr/>
          <p:nvPr userDrawn="1"/>
        </p:nvSpPr>
        <p:spPr>
          <a:xfrm>
            <a:off x="6276106" y="-752728"/>
            <a:ext cx="373055" cy="3282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44" name="Rektangel 82">
            <a:extLst>
              <a:ext uri="{FF2B5EF4-FFF2-40B4-BE49-F238E27FC236}">
                <a16:creationId xmlns:a16="http://schemas.microsoft.com/office/drawing/2014/main" id="{D02C03D7-5811-B31D-14B0-43DAE51751E8}"/>
              </a:ext>
            </a:extLst>
          </p:cNvPr>
          <p:cNvSpPr/>
          <p:nvPr userDrawn="1"/>
        </p:nvSpPr>
        <p:spPr>
          <a:xfrm>
            <a:off x="5415851" y="-752727"/>
            <a:ext cx="373056" cy="328263"/>
          </a:xfrm>
          <a:prstGeom prst="rect">
            <a:avLst/>
          </a:prstGeom>
          <a:solidFill>
            <a:srgbClr val="FBAB6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45" name="Rektangel 30">
            <a:extLst>
              <a:ext uri="{FF2B5EF4-FFF2-40B4-BE49-F238E27FC236}">
                <a16:creationId xmlns:a16="http://schemas.microsoft.com/office/drawing/2014/main" id="{C92CB547-4DA9-6DE8-80BE-3E5AFF2C2EF5}"/>
              </a:ext>
            </a:extLst>
          </p:cNvPr>
          <p:cNvSpPr/>
          <p:nvPr userDrawn="1"/>
        </p:nvSpPr>
        <p:spPr>
          <a:xfrm>
            <a:off x="6704397" y="-752728"/>
            <a:ext cx="373055" cy="328263"/>
          </a:xfrm>
          <a:prstGeom prst="rect">
            <a:avLst/>
          </a:prstGeom>
          <a:solidFill>
            <a:srgbClr val="E1599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46" name="Rektangel 31">
            <a:extLst>
              <a:ext uri="{FF2B5EF4-FFF2-40B4-BE49-F238E27FC236}">
                <a16:creationId xmlns:a16="http://schemas.microsoft.com/office/drawing/2014/main" id="{2CBE82B3-190F-774E-47F9-7C8972BB1D6A}"/>
              </a:ext>
            </a:extLst>
          </p:cNvPr>
          <p:cNvSpPr/>
          <p:nvPr userDrawn="1"/>
        </p:nvSpPr>
        <p:spPr>
          <a:xfrm>
            <a:off x="7132686" y="-752728"/>
            <a:ext cx="373055" cy="328263"/>
          </a:xfrm>
          <a:prstGeom prst="rect">
            <a:avLst/>
          </a:prstGeom>
          <a:solidFill>
            <a:srgbClr val="F8B0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49"/>
          </a:p>
        </p:txBody>
      </p:sp>
      <p:sp>
        <p:nvSpPr>
          <p:cNvPr id="41" name="Slide Number Placeholder 6">
            <a:extLst>
              <a:ext uri="{FF2B5EF4-FFF2-40B4-BE49-F238E27FC236}">
                <a16:creationId xmlns:a16="http://schemas.microsoft.com/office/drawing/2014/main" id="{7D77BD85-37C8-CBCA-314E-3BBA6A43D5F6}"/>
              </a:ext>
            </a:extLst>
          </p:cNvPr>
          <p:cNvSpPr txBox="1">
            <a:spLocks/>
          </p:cNvSpPr>
          <p:nvPr userDrawn="1"/>
        </p:nvSpPr>
        <p:spPr>
          <a:xfrm>
            <a:off x="11571298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nb-NO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B486369-F116-4A3B-06D8-148932485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E3C2E0D-2B8E-4D43-B5BE-C4800C32C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15A1B2E-2ED3-AF4D-8957-9A051B5A9AC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661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  <p:sldLayoutId id="2147484064" r:id="rId15"/>
    <p:sldLayoutId id="2147484065" r:id="rId16"/>
    <p:sldLayoutId id="2147484066" r:id="rId17"/>
    <p:sldLayoutId id="2147484067" r:id="rId18"/>
    <p:sldLayoutId id="2147484068" r:id="rId19"/>
    <p:sldLayoutId id="2147484069" r:id="rId20"/>
    <p:sldLayoutId id="2147484070" r:id="rId21"/>
    <p:sldLayoutId id="2147484071" r:id="rId22"/>
    <p:sldLayoutId id="2147484072" r:id="rId23"/>
    <p:sldLayoutId id="2147484073" r:id="rId24"/>
    <p:sldLayoutId id="2147484074" r:id="rId25"/>
    <p:sldLayoutId id="2147484075" r:id="rId26"/>
    <p:sldLayoutId id="2147484076" r:id="rId27"/>
    <p:sldLayoutId id="2147484077" r:id="rId28"/>
    <p:sldLayoutId id="2147484078" r:id="rId29"/>
    <p:sldLayoutId id="2147484079" r:id="rId30"/>
    <p:sldLayoutId id="2147484080" r:id="rId31"/>
    <p:sldLayoutId id="2147484081" r:id="rId32"/>
    <p:sldLayoutId id="2147484082" r:id="rId33"/>
    <p:sldLayoutId id="2147484083" r:id="rId34"/>
    <p:sldLayoutId id="2147484084" r:id="rId35"/>
    <p:sldLayoutId id="2147484085" r:id="rId36"/>
    <p:sldLayoutId id="2147484086" r:id="rId37"/>
    <p:sldLayoutId id="2147484087" r:id="rId38"/>
    <p:sldLayoutId id="2147484088" r:id="rId39"/>
    <p:sldLayoutId id="2147484089" r:id="rId40"/>
    <p:sldLayoutId id="2147484090" r:id="rId41"/>
    <p:sldLayoutId id="2147484091" r:id="rId42"/>
    <p:sldLayoutId id="2147484092" r:id="rId43"/>
    <p:sldLayoutId id="2147484093" r:id="rId44"/>
    <p:sldLayoutId id="2147484094" r:id="rId45"/>
    <p:sldLayoutId id="2147484095" r:id="rId46"/>
    <p:sldLayoutId id="2147484096" r:id="rId47"/>
    <p:sldLayoutId id="2147484097" r:id="rId48"/>
    <p:sldLayoutId id="2147484098" r:id="rId49"/>
    <p:sldLayoutId id="2147484099" r:id="rId50"/>
    <p:sldLayoutId id="2147484100" r:id="rId51"/>
    <p:sldLayoutId id="2147484101" r:id="rId52"/>
  </p:sldLayoutIdLst>
  <p:hf hdr="0"/>
  <p:txStyles>
    <p:titleStyle>
      <a:lvl1pPr algn="l" defTabSz="913766" rtl="0" eaLnBrk="1" latinLnBrk="0" hangingPunct="1">
        <a:lnSpc>
          <a:spcPct val="108000"/>
        </a:lnSpc>
        <a:spcBef>
          <a:spcPct val="0"/>
        </a:spcBef>
        <a:buNone/>
        <a:defRPr sz="3299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442" indent="-228442" algn="l" defTabSz="913766" rtl="0" eaLnBrk="1" latinLnBrk="0" hangingPunct="1">
        <a:lnSpc>
          <a:spcPct val="108000"/>
        </a:lnSpc>
        <a:spcBef>
          <a:spcPts val="1000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1pPr>
      <a:lvl2pPr marL="685324" indent="-228442" algn="l" defTabSz="913766" rtl="0" eaLnBrk="1" latinLnBrk="0" hangingPunct="1">
        <a:lnSpc>
          <a:spcPct val="108000"/>
        </a:lnSpc>
        <a:spcBef>
          <a:spcPts val="50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206" indent="-228442" algn="l" defTabSz="913766" rtl="0" eaLnBrk="1" latinLnBrk="0" hangingPunct="1">
        <a:lnSpc>
          <a:spcPct val="108000"/>
        </a:lnSpc>
        <a:spcBef>
          <a:spcPts val="500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599089" indent="-228442" algn="l" defTabSz="913766" rtl="0" eaLnBrk="1" latinLnBrk="0" hangingPunct="1">
        <a:lnSpc>
          <a:spcPct val="108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5972" indent="-228442" algn="l" defTabSz="913766" rtl="0" eaLnBrk="1" latinLnBrk="0" hangingPunct="1">
        <a:lnSpc>
          <a:spcPct val="108000"/>
        </a:lnSpc>
        <a:spcBef>
          <a:spcPts val="500"/>
        </a:spcBef>
        <a:buFont typeface="Arial" panose="020B0604020202020204" pitchFamily="34" charset="0"/>
        <a:buChar char="•"/>
        <a:defRPr sz="1649" kern="1200">
          <a:solidFill>
            <a:schemeClr val="tx1"/>
          </a:solidFill>
          <a:latin typeface="+mn-lt"/>
          <a:ea typeface="+mn-ea"/>
          <a:cs typeface="+mn-cs"/>
        </a:defRPr>
      </a:lvl5pPr>
      <a:lvl6pPr marL="2512855" indent="-228442" algn="l" defTabSz="913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737" indent="-228442" algn="l" defTabSz="913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6619" indent="-228442" algn="l" defTabSz="913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3500" indent="-228442" algn="l" defTabSz="913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882" algn="l" defTabSz="91376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766" algn="l" defTabSz="91376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648" algn="l" defTabSz="91376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530" algn="l" defTabSz="91376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413" algn="l" defTabSz="91376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295" algn="l" defTabSz="91376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178" algn="l" defTabSz="91376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061" algn="l" defTabSz="91376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1">
          <p15:clr>
            <a:srgbClr val="F26B43"/>
          </p15:clr>
        </p15:guide>
        <p15:guide id="2" orient="horz" pos="4082">
          <p15:clr>
            <a:srgbClr val="F26B43"/>
          </p15:clr>
        </p15:guide>
        <p15:guide id="3" pos="7259">
          <p15:clr>
            <a:srgbClr val="F26B43"/>
          </p15:clr>
        </p15:guide>
        <p15:guide id="6" orient="horz" pos="187">
          <p15:clr>
            <a:srgbClr val="F26B43"/>
          </p15:clr>
        </p15:guide>
        <p15:guide id="8" orient="horz" pos="527">
          <p15:clr>
            <a:srgbClr val="F26B43"/>
          </p15:clr>
        </p15:guide>
        <p15:guide id="9" orient="horz" pos="11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ka.no/" TargetMode="External"/><Relationship Id="rId13" Type="http://schemas.openxmlformats.org/officeDocument/2006/relationships/hyperlink" Target="https://arbinn.nho.no/arbeidsrett/sykefravar_og_permisjoner/sykefravarsoppfolging/" TargetMode="External"/><Relationship Id="rId18" Type="http://schemas.openxmlformats.org/officeDocument/2006/relationships/image" Target="../media/image1.png"/><Relationship Id="rId3" Type="http://schemas.openxmlformats.org/officeDocument/2006/relationships/hyperlink" Target="https://www.nav.no/arbeidsgiver/rekruttere" TargetMode="External"/><Relationship Id="rId7" Type="http://schemas.openxmlformats.org/officeDocument/2006/relationships/hyperlink" Target="https://www.nav.no/arbeidsgiver/kontaktoss" TargetMode="External"/><Relationship Id="rId12" Type="http://schemas.openxmlformats.org/officeDocument/2006/relationships/hyperlink" Target="https://www.idebanken.org/?gad_source=1&amp;gclid=CjwKCAiA9vS6BhA9EiwAJpnXw1eblWSKam9KjT9ApEWhWHPwNYVjtwgc0oEFbqRz4pbvgQfLSRpKqBoCtf4QAvD_BwE" TargetMode="External"/><Relationship Id="rId17" Type="http://schemas.openxmlformats.org/officeDocument/2006/relationships/hyperlink" Target="https://lengrearbeidsliv.no/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www.nho.no/tema/arbeidsliv/artikler/seniorpolitikk-hva-er-det-smarteste-sporsmalet#ti-anbefalinger" TargetMode="Externa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www.nav.no/arbeidsgiver/inkludere" TargetMode="External"/><Relationship Id="rId11" Type="http://schemas.openxmlformats.org/officeDocument/2006/relationships/hyperlink" Target="https://arbeidsmiljohjelpen.arbeidstilsynet.no/" TargetMode="External"/><Relationship Id="rId5" Type="http://schemas.openxmlformats.org/officeDocument/2006/relationships/hyperlink" Target="https://www.nav.no/arbeidsgiver/redusere-sykefravar" TargetMode="External"/><Relationship Id="rId15" Type="http://schemas.openxmlformats.org/officeDocument/2006/relationships/hyperlink" Target="https://arbinn.nho.no/arbeidsliv/kompetanse/kompetanseutvikling/artikler/stotte-til-opplaringstiltak/" TargetMode="External"/><Relationship Id="rId10" Type="http://schemas.openxmlformats.org/officeDocument/2006/relationships/hyperlink" Target="https://enbradagpajobb.no/" TargetMode="External"/><Relationship Id="rId19" Type="http://schemas.openxmlformats.org/officeDocument/2006/relationships/image" Target="../media/image69.svg"/><Relationship Id="rId4" Type="http://schemas.openxmlformats.org/officeDocument/2006/relationships/hyperlink" Target="https://arbeidsplassen.nav.no/bedrift" TargetMode="External"/><Relationship Id="rId9" Type="http://schemas.openxmlformats.org/officeDocument/2006/relationships/hyperlink" Target="https://www.arbeidsmiljoportalen.no/" TargetMode="External"/><Relationship Id="rId14" Type="http://schemas.openxmlformats.org/officeDocument/2006/relationships/hyperlink" Target="https://www.nho.no/rekrutter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51.emf"/><Relationship Id="rId18" Type="http://schemas.openxmlformats.org/officeDocument/2006/relationships/image" Target="../media/image56.emf"/><Relationship Id="rId3" Type="http://schemas.openxmlformats.org/officeDocument/2006/relationships/image" Target="../media/image41.png"/><Relationship Id="rId7" Type="http://schemas.openxmlformats.org/officeDocument/2006/relationships/image" Target="../media/image45.emf"/><Relationship Id="rId12" Type="http://schemas.openxmlformats.org/officeDocument/2006/relationships/image" Target="../media/image50.emf"/><Relationship Id="rId17" Type="http://schemas.openxmlformats.org/officeDocument/2006/relationships/image" Target="../media/image55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4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emf"/><Relationship Id="rId11" Type="http://schemas.openxmlformats.org/officeDocument/2006/relationships/image" Target="../media/image49.emf"/><Relationship Id="rId5" Type="http://schemas.openxmlformats.org/officeDocument/2006/relationships/image" Target="../media/image43.emf"/><Relationship Id="rId15" Type="http://schemas.openxmlformats.org/officeDocument/2006/relationships/image" Target="../media/image53.emf"/><Relationship Id="rId10" Type="http://schemas.openxmlformats.org/officeDocument/2006/relationships/image" Target="../media/image48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Relationship Id="rId14" Type="http://schemas.openxmlformats.org/officeDocument/2006/relationships/image" Target="../media/image5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emf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Relationship Id="rId14" Type="http://schemas.openxmlformats.org/officeDocument/2006/relationships/image" Target="../media/image6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30163437-BC7C-EA0A-DE17-7068ACD609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4A62A0B-7855-55CD-F74D-85DB8587AE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/>
        <p:txBody>
          <a:bodyPr/>
          <a:lstStyle/>
          <a:p>
            <a:fld id="{B0072CCA-1693-1F4C-A1A8-053AFFA94990}" type="datetime1">
              <a:rPr lang="nb-NO" smtClean="0"/>
              <a:t>14.02.2025</a:t>
            </a:fld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85349211-2905-F705-CEFD-56628E4860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4124" y="836613"/>
            <a:ext cx="10849539" cy="5324962"/>
          </a:xfrm>
          <a:prstGeom prst="rect">
            <a:avLst/>
          </a:prstGeom>
          <a:solidFill>
            <a:srgbClr val="1A25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  <p:pic>
        <p:nvPicPr>
          <p:cNvPr id="14" name="Bilde 13" descr="Et bilde som inneholder kart, skjermbilde&#10;&#10;Automatisk generert beskrivelse">
            <a:extLst>
              <a:ext uri="{FF2B5EF4-FFF2-40B4-BE49-F238E27FC236}">
                <a16:creationId xmlns:a16="http://schemas.microsoft.com/office/drawing/2014/main" id="{7AAF9D3D-9FAB-E625-F409-DFCD54F290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415" r="25150"/>
          <a:stretch/>
        </p:blipFill>
        <p:spPr>
          <a:xfrm>
            <a:off x="5328811" y="-250566"/>
            <a:ext cx="7167990" cy="7416349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72E881D5-6F7C-37CD-F358-FE75171C21C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10892" y="2870201"/>
            <a:ext cx="4926943" cy="962269"/>
            <a:chOff x="668338" y="1845563"/>
            <a:chExt cx="4926943" cy="962269"/>
          </a:xfrm>
        </p:grpSpPr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14B4024D-1B36-72E4-41C3-4EC452E323B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8338" y="1845563"/>
              <a:ext cx="492694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1600">
                  <a:solidFill>
                    <a:srgbClr val="F04D47"/>
                  </a:solidFill>
                </a:rPr>
                <a:t>Regionalt</a:t>
              </a: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23EA6557-1572-04E6-B451-FAC91E7340F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8338" y="2192279"/>
              <a:ext cx="492694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4000" b="1" dirty="0">
                  <a:solidFill>
                    <a:srgbClr val="C2383A"/>
                  </a:solidFill>
                  <a:latin typeface="Arial Nova" panose="020B0504020202020204" pitchFamily="34" charset="0"/>
                </a:rPr>
                <a:t>Arbeidskraftløft</a:t>
              </a:r>
            </a:p>
          </p:txBody>
        </p:sp>
      </p:grp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DC25239A-A9C5-7C76-D4D1-6642BF5FCB8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10892" y="4628929"/>
            <a:ext cx="4926943" cy="456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200"/>
              </a:spcAft>
            </a:pPr>
            <a:r>
              <a:rPr lang="nb-NO" sz="1400">
                <a:solidFill>
                  <a:schemeClr val="bg1"/>
                </a:solidFill>
              </a:rPr>
              <a:t>Innlandet</a:t>
            </a:r>
          </a:p>
          <a:p>
            <a:pPr algn="l">
              <a:spcAft>
                <a:spcPts val="600"/>
              </a:spcAft>
            </a:pPr>
            <a:r>
              <a:rPr lang="nb-NO" sz="140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F3076E29-91B3-2A2E-AA3C-16EA0B81D6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897762" y="98854"/>
            <a:ext cx="2150076" cy="605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Plassholder for tekst 2">
            <a:extLst>
              <a:ext uri="{FF2B5EF4-FFF2-40B4-BE49-F238E27FC236}">
                <a16:creationId xmlns:a16="http://schemas.microsoft.com/office/drawing/2014/main" id="{D4894E06-9DA7-2C07-990F-4FB15E58A8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2684" y="6958034"/>
            <a:ext cx="5486421" cy="207749"/>
          </a:xfrm>
          <a:prstGeom prst="rect">
            <a:avLst/>
          </a:prstGeom>
        </p:spPr>
        <p:txBody>
          <a:bodyPr/>
          <a:lstStyle>
            <a:lvl1pPr marL="228562" indent="-228562" algn="l" defTabSz="914248" rtl="0" eaLnBrk="1" latinLnBrk="0" hangingPunct="1">
              <a:lnSpc>
                <a:spcPct val="108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85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9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33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57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350">
                <a:solidFill>
                  <a:schemeClr val="bg1"/>
                </a:solidFill>
              </a:rPr>
              <a:t>Dato  |  Navn </a:t>
            </a:r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C6701EE4-3003-ED16-EF5D-21D0295E8C1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00" y="1482470"/>
            <a:ext cx="2349649" cy="51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77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67306-F511-465F-C988-EFDFABF1E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49782D68-89E6-C238-6D05-3F5118CDB0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78697" y="841318"/>
            <a:ext cx="10844966" cy="1035583"/>
          </a:xfrm>
        </p:spPr>
        <p:txBody>
          <a:bodyPr/>
          <a:lstStyle/>
          <a:p>
            <a:r>
              <a:rPr lang="nb-NO" sz="3200">
                <a:solidFill>
                  <a:srgbClr val="1A2539"/>
                </a:solidFill>
              </a:rPr>
              <a:t>Oppsummering av alle regionenes tiltak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35F83CA-54ED-4727-8DD2-E3C93BC289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sz="1200" dirty="0"/>
              <a:t>Arbeidskraftløft for alle regioner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04CFEF9-2A45-800D-B0BD-AB9099174F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0"/>
          </p:nvPr>
        </p:nvSpPr>
        <p:spPr/>
        <p:txBody>
          <a:bodyPr/>
          <a:lstStyle/>
          <a:p>
            <a:fld id="{B0072CCA-1693-1F4C-A1A8-053AFFA94990}" type="datetime1">
              <a:rPr lang="nb-NO" smtClean="0"/>
              <a:t>14.02.2025</a:t>
            </a:fld>
            <a:endParaRPr lang="nb-NO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6B6E37B1-9202-0605-B877-C17F7A78CC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8697" y="1881188"/>
            <a:ext cx="2597034" cy="2231608"/>
          </a:xfrm>
          <a:prstGeom prst="rect">
            <a:avLst/>
          </a:prstGeom>
          <a:solidFill>
            <a:srgbClr val="E8F7FD"/>
          </a:solidFill>
        </p:spPr>
        <p:txBody>
          <a:bodyPr wrap="square" lIns="180000" tIns="630000" rIns="180000" bIns="72000" rtlCol="0">
            <a:noAutofit/>
          </a:bodyPr>
          <a:lstStyle/>
          <a:p>
            <a:pPr algn="ctr"/>
            <a:endParaRPr lang="nb-NO" sz="600">
              <a:solidFill>
                <a:srgbClr val="1A2539"/>
              </a:solidFill>
              <a:latin typeface="Arial Nova" panose="020B0504020202020204" pitchFamily="34" charset="0"/>
            </a:endParaRPr>
          </a:p>
          <a:p>
            <a:pPr algn="ctr"/>
            <a:r>
              <a:rPr lang="nb-NO" sz="1600">
                <a:solidFill>
                  <a:srgbClr val="1A2539"/>
                </a:solidFill>
                <a:latin typeface="Arial Nova" panose="020B0504020202020204" pitchFamily="34" charset="0"/>
              </a:rPr>
              <a:t>Kompetanse</a:t>
            </a:r>
          </a:p>
          <a:p>
            <a:pPr algn="ctr"/>
            <a:r>
              <a:rPr lang="nb-NO" sz="1000">
                <a:solidFill>
                  <a:srgbClr val="1A2539"/>
                </a:solidFill>
                <a:latin typeface="Arial Nova" panose="020B0504020202020204" pitchFamily="34" charset="0"/>
              </a:rPr>
              <a:t>19 tiltak – Alle regioner</a:t>
            </a:r>
          </a:p>
          <a:p>
            <a:pPr algn="ctr"/>
            <a:endParaRPr lang="nb-NO" sz="1000">
              <a:solidFill>
                <a:srgbClr val="1A2539"/>
              </a:solidFill>
              <a:latin typeface="Arial Nova" panose="020B0504020202020204" pitchFamily="34" charset="0"/>
            </a:endParaRPr>
          </a:p>
          <a:p>
            <a:pPr algn="ctr"/>
            <a:r>
              <a:rPr lang="nb-NO" sz="1050">
                <a:solidFill>
                  <a:srgbClr val="1A2539"/>
                </a:solidFill>
                <a:latin typeface="Arial Nova" panose="020B0504020202020204" pitchFamily="34" charset="0"/>
              </a:rPr>
              <a:t>Bruke arbeidsplassen mer aktivt som arena for opplæring parallelt med arbeid, som f.eks. «fagbrev på jobb», eller tiltak gjennom Nav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60CCB934-13BD-451C-506D-7DFC3B8AEC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24554" y="1881188"/>
            <a:ext cx="2597034" cy="2231608"/>
          </a:xfrm>
          <a:prstGeom prst="rect">
            <a:avLst/>
          </a:prstGeom>
          <a:solidFill>
            <a:srgbClr val="E8F7FD"/>
          </a:solidFill>
        </p:spPr>
        <p:txBody>
          <a:bodyPr wrap="square" lIns="180000" tIns="720000" rIns="180000" bIns="72000" rtlCol="0">
            <a:noAutofit/>
          </a:bodyPr>
          <a:lstStyle/>
          <a:p>
            <a:pPr algn="ctr"/>
            <a:r>
              <a:rPr lang="nb-NO" sz="1600">
                <a:solidFill>
                  <a:srgbClr val="1A2539"/>
                </a:solidFill>
                <a:latin typeface="Arial Nova" panose="020B0504020202020204" pitchFamily="34" charset="0"/>
              </a:rPr>
              <a:t>Samarbeid</a:t>
            </a:r>
          </a:p>
          <a:p>
            <a:pPr algn="ctr"/>
            <a:r>
              <a:rPr lang="nb-NO" sz="1000">
                <a:solidFill>
                  <a:srgbClr val="1A2539"/>
                </a:solidFill>
                <a:latin typeface="Arial Nova" panose="020B0504020202020204" pitchFamily="34" charset="0"/>
              </a:rPr>
              <a:t>17 tiltak – 8 regioner</a:t>
            </a:r>
          </a:p>
          <a:p>
            <a:pPr algn="ctr"/>
            <a:endParaRPr lang="nb-NO" sz="1000" i="1">
              <a:solidFill>
                <a:srgbClr val="1A2539"/>
              </a:solidFill>
            </a:endParaRPr>
          </a:p>
          <a:p>
            <a:pPr algn="ctr"/>
            <a:r>
              <a:rPr lang="nb-NO" sz="1050">
                <a:solidFill>
                  <a:srgbClr val="1A2539"/>
                </a:solidFill>
              </a:rPr>
              <a:t>Videreutvikle samarbeidet mellom NHO og Nav og andre strategiske partnerskap i regionen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D0D46275-57C4-F670-9C20-DA32703C7F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70411" y="1881188"/>
            <a:ext cx="2597034" cy="2231608"/>
          </a:xfrm>
          <a:prstGeom prst="rect">
            <a:avLst/>
          </a:prstGeom>
          <a:solidFill>
            <a:srgbClr val="E8F7FD"/>
          </a:solidFill>
        </p:spPr>
        <p:txBody>
          <a:bodyPr wrap="square" lIns="72000" tIns="630000" rIns="72000" bIns="72000" rtlCol="0" anchor="t">
            <a:noAutofit/>
          </a:bodyPr>
          <a:lstStyle/>
          <a:p>
            <a:pPr algn="ctr"/>
            <a:endParaRPr lang="nb-NO" sz="600">
              <a:solidFill>
                <a:srgbClr val="1A2539"/>
              </a:solidFill>
              <a:latin typeface="Arial Nova" panose="020B0504020202020204" pitchFamily="34" charset="0"/>
            </a:endParaRPr>
          </a:p>
          <a:p>
            <a:pPr algn="ctr"/>
            <a:r>
              <a:rPr lang="nb-NO" sz="1600">
                <a:solidFill>
                  <a:srgbClr val="1A2539"/>
                </a:solidFill>
                <a:latin typeface="Arial Nova"/>
              </a:rPr>
              <a:t>Tilrettelegging </a:t>
            </a:r>
          </a:p>
          <a:p>
            <a:pPr algn="ctr"/>
            <a:r>
              <a:rPr lang="nb-NO" sz="1600">
                <a:solidFill>
                  <a:srgbClr val="1A2539"/>
                </a:solidFill>
                <a:latin typeface="Arial Nova"/>
              </a:rPr>
              <a:t>og inkludering </a:t>
            </a:r>
            <a:endParaRPr lang="nb-NO"/>
          </a:p>
          <a:p>
            <a:pPr algn="ctr"/>
            <a:r>
              <a:rPr lang="nb-NO" sz="1000">
                <a:solidFill>
                  <a:srgbClr val="1A2539"/>
                </a:solidFill>
                <a:latin typeface="Arial Nova"/>
              </a:rPr>
              <a:t>17 tiltak – 7 regioner</a:t>
            </a:r>
          </a:p>
          <a:p>
            <a:pPr algn="ctr"/>
            <a:endParaRPr lang="nb-NO" sz="800">
              <a:solidFill>
                <a:srgbClr val="1A2539"/>
              </a:solidFill>
              <a:latin typeface="Arial Nova" panose="020B0504020202020204" pitchFamily="34" charset="0"/>
            </a:endParaRPr>
          </a:p>
          <a:p>
            <a:pPr algn="ctr"/>
            <a:r>
              <a:rPr lang="nb-NO" sz="1050">
                <a:solidFill>
                  <a:srgbClr val="1A2539"/>
                </a:solidFill>
                <a:latin typeface="Arial Nova"/>
              </a:rPr>
              <a:t>Øke tilgangen på hjelpemidler og legge til rette for å utnytte restarbeidsevne f.eks. gjennom gradering av arbeidstid  og arbeidsoppgaver </a:t>
            </a:r>
          </a:p>
        </p:txBody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FC0F8EDA-FC68-C655-2863-45AE31033EF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16269" y="1876901"/>
            <a:ext cx="2597034" cy="2231608"/>
          </a:xfrm>
          <a:prstGeom prst="rect">
            <a:avLst/>
          </a:prstGeom>
          <a:solidFill>
            <a:srgbClr val="E8F7FD"/>
          </a:solidFill>
        </p:spPr>
        <p:txBody>
          <a:bodyPr wrap="square" lIns="180000" tIns="630000" rIns="180000" bIns="72000" rtlCol="0">
            <a:noAutofit/>
          </a:bodyPr>
          <a:lstStyle/>
          <a:p>
            <a:pPr algn="ctr"/>
            <a:endParaRPr lang="nb-NO" sz="600">
              <a:solidFill>
                <a:srgbClr val="1A2539"/>
              </a:solidFill>
              <a:latin typeface="Arial Nova" panose="020B0504020202020204" pitchFamily="34" charset="0"/>
            </a:endParaRPr>
          </a:p>
          <a:p>
            <a:pPr algn="ctr"/>
            <a:r>
              <a:rPr lang="nb-NO" sz="1600">
                <a:solidFill>
                  <a:srgbClr val="1A2539"/>
                </a:solidFill>
                <a:latin typeface="Arial Nova" panose="020B0504020202020204" pitchFamily="34" charset="0"/>
              </a:rPr>
              <a:t>Kommunikasjon</a:t>
            </a:r>
          </a:p>
          <a:p>
            <a:pPr algn="ctr"/>
            <a:r>
              <a:rPr lang="nb-NO" sz="1000">
                <a:solidFill>
                  <a:srgbClr val="1A2539"/>
                </a:solidFill>
                <a:latin typeface="Arial Nova" panose="020B0504020202020204" pitchFamily="34" charset="0"/>
              </a:rPr>
              <a:t>16 tiltak – 7 regioner</a:t>
            </a:r>
          </a:p>
          <a:p>
            <a:pPr algn="ctr"/>
            <a:endParaRPr lang="nb-NO" sz="1000">
              <a:solidFill>
                <a:srgbClr val="1A2539"/>
              </a:solidFill>
              <a:latin typeface="Arial Nova" panose="020B0504020202020204" pitchFamily="34" charset="0"/>
            </a:endParaRPr>
          </a:p>
          <a:p>
            <a:pPr algn="ctr"/>
            <a:r>
              <a:rPr lang="nb-NO" sz="1050">
                <a:solidFill>
                  <a:srgbClr val="1A2539"/>
                </a:solidFill>
                <a:latin typeface="Arial Nova" panose="020B0504020202020204" pitchFamily="34" charset="0"/>
              </a:rPr>
              <a:t>Videreformidle erfaringer og suksesshistorier i egne kanaler og eksternt 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6FFE7434-13EB-DFA0-785B-0AAC612F7D8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24554" y="4248567"/>
            <a:ext cx="2597034" cy="2231608"/>
          </a:xfrm>
          <a:prstGeom prst="rect">
            <a:avLst/>
          </a:prstGeom>
          <a:solidFill>
            <a:srgbClr val="E8F7FD"/>
          </a:solidFill>
        </p:spPr>
        <p:txBody>
          <a:bodyPr wrap="square" lIns="180000" tIns="684000" rIns="180000" bIns="72000" rtlCol="0">
            <a:noAutofit/>
          </a:bodyPr>
          <a:lstStyle/>
          <a:p>
            <a:pPr algn="ctr"/>
            <a:endParaRPr lang="nb-NO" sz="800">
              <a:solidFill>
                <a:srgbClr val="1A2539"/>
              </a:solidFill>
              <a:latin typeface="Arial Nova" panose="020B0504020202020204" pitchFamily="34" charset="0"/>
            </a:endParaRPr>
          </a:p>
          <a:p>
            <a:pPr algn="ctr"/>
            <a:r>
              <a:rPr lang="nb-NO" sz="1600">
                <a:solidFill>
                  <a:srgbClr val="1A2539"/>
                </a:solidFill>
                <a:latin typeface="Arial Nova" panose="020B0504020202020204" pitchFamily="34" charset="0"/>
              </a:rPr>
              <a:t>Unge</a:t>
            </a:r>
          </a:p>
          <a:p>
            <a:pPr algn="ctr"/>
            <a:r>
              <a:rPr lang="nb-NO" sz="1000">
                <a:solidFill>
                  <a:srgbClr val="1A2539"/>
                </a:solidFill>
                <a:latin typeface="Arial Nova" panose="020B0504020202020204" pitchFamily="34" charset="0"/>
              </a:rPr>
              <a:t>8 tiltak – 7 regioner</a:t>
            </a:r>
          </a:p>
          <a:p>
            <a:pPr algn="ctr"/>
            <a:endParaRPr lang="nb-NO" sz="1000">
              <a:solidFill>
                <a:srgbClr val="1A2539"/>
              </a:solidFill>
              <a:latin typeface="Arial Nova" panose="020B0504020202020204" pitchFamily="34" charset="0"/>
            </a:endParaRPr>
          </a:p>
          <a:p>
            <a:pPr algn="ctr"/>
            <a:r>
              <a:rPr lang="nb-NO" sz="1050">
                <a:solidFill>
                  <a:srgbClr val="1A2539"/>
                </a:solidFill>
                <a:latin typeface="Arial Nova" panose="020B0504020202020204" pitchFamily="34" charset="0"/>
              </a:rPr>
              <a:t>Satsinger på ulike lavterskeltilbud for utdanning eller kvalifisering gjennom jobb, men også tidlig oppfølging i skolen (og variasjon i oppfølgingen) for å unngå frafall og utenforskap 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385792A7-B1D9-219E-813C-56B8FE4482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70411" y="4248567"/>
            <a:ext cx="2597034" cy="2231608"/>
          </a:xfrm>
          <a:prstGeom prst="rect">
            <a:avLst/>
          </a:prstGeom>
          <a:solidFill>
            <a:srgbClr val="E8F7FD"/>
          </a:solidFill>
        </p:spPr>
        <p:txBody>
          <a:bodyPr wrap="square" lIns="180000" tIns="684000" rIns="180000" bIns="72000" rtlCol="0">
            <a:noAutofit/>
          </a:bodyPr>
          <a:lstStyle/>
          <a:p>
            <a:pPr algn="ctr"/>
            <a:endParaRPr lang="nb-NO" sz="800">
              <a:solidFill>
                <a:srgbClr val="1A2539"/>
              </a:solidFill>
              <a:latin typeface="Arial Nova" panose="020B0504020202020204" pitchFamily="34" charset="0"/>
            </a:endParaRPr>
          </a:p>
          <a:p>
            <a:pPr algn="ctr"/>
            <a:r>
              <a:rPr lang="nb-NO" sz="1600">
                <a:solidFill>
                  <a:srgbClr val="1A2539"/>
                </a:solidFill>
                <a:latin typeface="Arial Nova" panose="020B0504020202020204" pitchFamily="34" charset="0"/>
              </a:rPr>
              <a:t>Arbeidsmarkedstiltak</a:t>
            </a:r>
          </a:p>
          <a:p>
            <a:pPr algn="ctr"/>
            <a:r>
              <a:rPr lang="nb-NO" sz="1000">
                <a:solidFill>
                  <a:srgbClr val="1A2539"/>
                </a:solidFill>
                <a:latin typeface="Arial Nova" panose="020B0504020202020204" pitchFamily="34" charset="0"/>
              </a:rPr>
              <a:t>7 tiltak – 6 regioner</a:t>
            </a:r>
          </a:p>
          <a:p>
            <a:pPr algn="ctr"/>
            <a:endParaRPr lang="nb-NO" sz="1000">
              <a:solidFill>
                <a:srgbClr val="1A2539"/>
              </a:solidFill>
              <a:latin typeface="Arial Nova" panose="020B0504020202020204" pitchFamily="34" charset="0"/>
            </a:endParaRPr>
          </a:p>
          <a:p>
            <a:pPr algn="ctr"/>
            <a:r>
              <a:rPr lang="nb-NO" sz="1050">
                <a:solidFill>
                  <a:srgbClr val="1A2539"/>
                </a:solidFill>
                <a:latin typeface="Arial Nova" panose="020B0504020202020204" pitchFamily="34" charset="0"/>
              </a:rPr>
              <a:t>Arbeidsmarkedstiltak må utvikles i tett samarbeid med bedrifter for å dekke deres behov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B372B97C-9447-46F0-7FC6-63BED13A2F6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8697" y="4248567"/>
            <a:ext cx="2597034" cy="2231608"/>
          </a:xfrm>
          <a:prstGeom prst="rect">
            <a:avLst/>
          </a:prstGeom>
          <a:solidFill>
            <a:srgbClr val="E8F7FD"/>
          </a:solidFill>
        </p:spPr>
        <p:txBody>
          <a:bodyPr wrap="square" lIns="180000" tIns="684000" rIns="180000" bIns="72000" rtlCol="0">
            <a:noAutofit/>
          </a:bodyPr>
          <a:lstStyle/>
          <a:p>
            <a:pPr algn="ctr"/>
            <a:endParaRPr lang="nb-NO" sz="800">
              <a:solidFill>
                <a:srgbClr val="1A2539"/>
              </a:solidFill>
              <a:latin typeface="Arial Nova" panose="020B0504020202020204" pitchFamily="34" charset="0"/>
            </a:endParaRPr>
          </a:p>
          <a:p>
            <a:pPr algn="ctr"/>
            <a:r>
              <a:rPr lang="nb-NO" sz="1600">
                <a:solidFill>
                  <a:srgbClr val="1A2539"/>
                </a:solidFill>
                <a:latin typeface="Arial Nova" panose="020B0504020202020204" pitchFamily="34" charset="0"/>
              </a:rPr>
              <a:t>Rekruttering</a:t>
            </a:r>
          </a:p>
          <a:p>
            <a:pPr algn="ctr"/>
            <a:r>
              <a:rPr lang="nb-NO" sz="1000">
                <a:solidFill>
                  <a:srgbClr val="1A2539"/>
                </a:solidFill>
                <a:latin typeface="Arial Nova" panose="020B0504020202020204" pitchFamily="34" charset="0"/>
              </a:rPr>
              <a:t>11 tiltak – 8 regioner</a:t>
            </a:r>
          </a:p>
          <a:p>
            <a:pPr algn="ctr"/>
            <a:endParaRPr lang="nb-NO" sz="1000">
              <a:solidFill>
                <a:srgbClr val="1A2539"/>
              </a:solidFill>
              <a:latin typeface="Arial Nova" panose="020B0504020202020204" pitchFamily="34" charset="0"/>
            </a:endParaRPr>
          </a:p>
          <a:p>
            <a:pPr algn="ctr"/>
            <a:r>
              <a:rPr lang="nb-NO" sz="1050">
                <a:solidFill>
                  <a:srgbClr val="1A2539"/>
                </a:solidFill>
                <a:latin typeface="Arial Nova" panose="020B0504020202020204" pitchFamily="34" charset="0"/>
              </a:rPr>
              <a:t>Forenkle rekrutteringsprosesser gjennom Nav </a:t>
            </a: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6B36E89F-FD03-664D-A856-CF72F1A523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16268" y="4248567"/>
            <a:ext cx="2597034" cy="2231608"/>
          </a:xfrm>
          <a:prstGeom prst="rect">
            <a:avLst/>
          </a:prstGeom>
          <a:solidFill>
            <a:srgbClr val="E8F7FD"/>
          </a:solidFill>
        </p:spPr>
        <p:txBody>
          <a:bodyPr wrap="square" lIns="180000" tIns="684000" rIns="180000" bIns="72000" rtlCol="0">
            <a:noAutofit/>
          </a:bodyPr>
          <a:lstStyle/>
          <a:p>
            <a:pPr algn="ctr"/>
            <a:endParaRPr lang="nb-NO" sz="800">
              <a:solidFill>
                <a:srgbClr val="1A2539"/>
              </a:solidFill>
              <a:latin typeface="Arial Nova" panose="020B0504020202020204" pitchFamily="34" charset="0"/>
            </a:endParaRPr>
          </a:p>
          <a:p>
            <a:pPr algn="ctr"/>
            <a:r>
              <a:rPr lang="nb-NO" sz="1600">
                <a:solidFill>
                  <a:srgbClr val="1A2539"/>
                </a:solidFill>
                <a:latin typeface="Arial Nova" panose="020B0504020202020204" pitchFamily="34" charset="0"/>
              </a:rPr>
              <a:t>Sykefravær </a:t>
            </a:r>
          </a:p>
          <a:p>
            <a:pPr algn="ctr"/>
            <a:r>
              <a:rPr lang="nb-NO" sz="1000">
                <a:solidFill>
                  <a:srgbClr val="1A2539"/>
                </a:solidFill>
                <a:latin typeface="Arial Nova" panose="020B0504020202020204" pitchFamily="34" charset="0"/>
              </a:rPr>
              <a:t>6 tiltak – 6 regioner</a:t>
            </a:r>
          </a:p>
          <a:p>
            <a:pPr algn="ctr"/>
            <a:endParaRPr lang="nb-NO" sz="1000">
              <a:solidFill>
                <a:srgbClr val="1A2539"/>
              </a:solidFill>
              <a:latin typeface="Arial Nova" panose="020B0504020202020204" pitchFamily="34" charset="0"/>
            </a:endParaRPr>
          </a:p>
          <a:p>
            <a:pPr algn="ctr"/>
            <a:r>
              <a:rPr lang="nb-NO" sz="1050">
                <a:solidFill>
                  <a:srgbClr val="1A2539"/>
                </a:solidFill>
                <a:latin typeface="Arial Nova" panose="020B0504020202020204" pitchFamily="34" charset="0"/>
              </a:rPr>
              <a:t>Tiltak om tettere samarbeid mellom Nav, lege, arbeidsgiver og den sykemeldte for å redusere sykefravær og hindre frafall, f.eks. gjennom en digital samhandlingsplattform </a:t>
            </a:r>
          </a:p>
        </p:txBody>
      </p:sp>
      <p:grpSp>
        <p:nvGrpSpPr>
          <p:cNvPr id="45" name="Grafikk 39" descr="psykisk helse kontur">
            <a:extLst>
              <a:ext uri="{FF2B5EF4-FFF2-40B4-BE49-F238E27FC236}">
                <a16:creationId xmlns:a16="http://schemas.microsoft.com/office/drawing/2014/main" id="{254FB14E-D97B-6596-8F63-C3DAD823769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808979" y="2045796"/>
            <a:ext cx="357506" cy="424180"/>
            <a:chOff x="7792767" y="1381744"/>
            <a:chExt cx="255129" cy="302710"/>
          </a:xfrm>
          <a:solidFill>
            <a:srgbClr val="1A2539"/>
          </a:solidFill>
        </p:grpSpPr>
        <p:sp>
          <p:nvSpPr>
            <p:cNvPr id="46" name="Friform 45">
              <a:extLst>
                <a:ext uri="{FF2B5EF4-FFF2-40B4-BE49-F238E27FC236}">
                  <a16:creationId xmlns:a16="http://schemas.microsoft.com/office/drawing/2014/main" id="{872CDFC1-900B-B01B-62DB-F082694B79A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792767" y="1381744"/>
              <a:ext cx="255129" cy="302710"/>
            </a:xfrm>
            <a:custGeom>
              <a:avLst/>
              <a:gdLst>
                <a:gd name="connsiteX0" fmla="*/ 112778 w 255129"/>
                <a:gd name="connsiteY0" fmla="*/ 7500 h 302710"/>
                <a:gd name="connsiteX1" fmla="*/ 218055 w 255129"/>
                <a:gd name="connsiteY1" fmla="*/ 112571 h 302710"/>
                <a:gd name="connsiteX2" fmla="*/ 217976 w 255129"/>
                <a:gd name="connsiteY2" fmla="*/ 116760 h 302710"/>
                <a:gd name="connsiteX3" fmla="*/ 217971 w 255129"/>
                <a:gd name="connsiteY3" fmla="*/ 116897 h 302710"/>
                <a:gd name="connsiteX4" fmla="*/ 217971 w 255129"/>
                <a:gd name="connsiteY4" fmla="*/ 120909 h 302710"/>
                <a:gd name="connsiteX5" fmla="*/ 218969 w 255129"/>
                <a:gd name="connsiteY5" fmla="*/ 122645 h 302710"/>
                <a:gd name="connsiteX6" fmla="*/ 244844 w 255129"/>
                <a:gd name="connsiteY6" fmla="*/ 167658 h 302710"/>
                <a:gd name="connsiteX7" fmla="*/ 244944 w 255129"/>
                <a:gd name="connsiteY7" fmla="*/ 167832 h 302710"/>
                <a:gd name="connsiteX8" fmla="*/ 245053 w 255129"/>
                <a:gd name="connsiteY8" fmla="*/ 168000 h 302710"/>
                <a:gd name="connsiteX9" fmla="*/ 246950 w 255129"/>
                <a:gd name="connsiteY9" fmla="*/ 178541 h 302710"/>
                <a:gd name="connsiteX10" fmla="*/ 241460 w 255129"/>
                <a:gd name="connsiteY10" fmla="*/ 182677 h 302710"/>
                <a:gd name="connsiteX11" fmla="*/ 217971 w 255129"/>
                <a:gd name="connsiteY11" fmla="*/ 182677 h 302710"/>
                <a:gd name="connsiteX12" fmla="*/ 217971 w 255129"/>
                <a:gd name="connsiteY12" fmla="*/ 212683 h 302710"/>
                <a:gd name="connsiteX13" fmla="*/ 207416 w 255129"/>
                <a:gd name="connsiteY13" fmla="*/ 239264 h 302710"/>
                <a:gd name="connsiteX14" fmla="*/ 181218 w 255129"/>
                <a:gd name="connsiteY14" fmla="*/ 250195 h 302710"/>
                <a:gd name="connsiteX15" fmla="*/ 155343 w 255129"/>
                <a:gd name="connsiteY15" fmla="*/ 250195 h 302710"/>
                <a:gd name="connsiteX16" fmla="*/ 155343 w 255129"/>
                <a:gd name="connsiteY16" fmla="*/ 295211 h 302710"/>
                <a:gd name="connsiteX17" fmla="*/ 51837 w 255129"/>
                <a:gd name="connsiteY17" fmla="*/ 295211 h 302710"/>
                <a:gd name="connsiteX18" fmla="*/ 51837 w 255129"/>
                <a:gd name="connsiteY18" fmla="*/ 204127 h 302710"/>
                <a:gd name="connsiteX19" fmla="*/ 48926 w 255129"/>
                <a:gd name="connsiteY19" fmla="*/ 201875 h 302710"/>
                <a:gd name="connsiteX20" fmla="*/ 7584 w 255129"/>
                <a:gd name="connsiteY20" fmla="*/ 117033 h 302710"/>
                <a:gd name="connsiteX21" fmla="*/ 7584 w 255129"/>
                <a:gd name="connsiteY21" fmla="*/ 116898 h 302710"/>
                <a:gd name="connsiteX22" fmla="*/ 7580 w 255129"/>
                <a:gd name="connsiteY22" fmla="*/ 116762 h 302710"/>
                <a:gd name="connsiteX23" fmla="*/ 108591 w 255129"/>
                <a:gd name="connsiteY23" fmla="*/ 7579 h 302710"/>
                <a:gd name="connsiteX24" fmla="*/ 112778 w 255129"/>
                <a:gd name="connsiteY24" fmla="*/ 7500 h 302710"/>
                <a:gd name="connsiteX25" fmla="*/ 112778 w 255129"/>
                <a:gd name="connsiteY25" fmla="*/ 0 h 302710"/>
                <a:gd name="connsiteX26" fmla="*/ 0 w 255129"/>
                <a:gd name="connsiteY26" fmla="*/ 112574 h 302710"/>
                <a:gd name="connsiteX27" fmla="*/ 84 w 255129"/>
                <a:gd name="connsiteY27" fmla="*/ 117033 h 302710"/>
                <a:gd name="connsiteX28" fmla="*/ 44337 w 255129"/>
                <a:gd name="connsiteY28" fmla="*/ 207807 h 302710"/>
                <a:gd name="connsiteX29" fmla="*/ 44337 w 255129"/>
                <a:gd name="connsiteY29" fmla="*/ 302711 h 302710"/>
                <a:gd name="connsiteX30" fmla="*/ 162843 w 255129"/>
                <a:gd name="connsiteY30" fmla="*/ 302711 h 302710"/>
                <a:gd name="connsiteX31" fmla="*/ 162843 w 255129"/>
                <a:gd name="connsiteY31" fmla="*/ 257696 h 302710"/>
                <a:gd name="connsiteX32" fmla="*/ 181218 w 255129"/>
                <a:gd name="connsiteY32" fmla="*/ 257696 h 302710"/>
                <a:gd name="connsiteX33" fmla="*/ 212718 w 255129"/>
                <a:gd name="connsiteY33" fmla="*/ 244568 h 302710"/>
                <a:gd name="connsiteX34" fmla="*/ 225468 w 255129"/>
                <a:gd name="connsiteY34" fmla="*/ 212684 h 302710"/>
                <a:gd name="connsiteX35" fmla="*/ 225468 w 255129"/>
                <a:gd name="connsiteY35" fmla="*/ 190178 h 302710"/>
                <a:gd name="connsiteX36" fmla="*/ 241968 w 255129"/>
                <a:gd name="connsiteY36" fmla="*/ 190178 h 302710"/>
                <a:gd name="connsiteX37" fmla="*/ 251343 w 255129"/>
                <a:gd name="connsiteY37" fmla="*/ 163921 h 302710"/>
                <a:gd name="connsiteX38" fmla="*/ 225468 w 255129"/>
                <a:gd name="connsiteY38" fmla="*/ 118908 h 302710"/>
                <a:gd name="connsiteX39" fmla="*/ 225468 w 255129"/>
                <a:gd name="connsiteY39" fmla="*/ 117033 h 302710"/>
                <a:gd name="connsiteX40" fmla="*/ 117233 w 255129"/>
                <a:gd name="connsiteY40" fmla="*/ 84 h 302710"/>
                <a:gd name="connsiteX41" fmla="*/ 112778 w 255129"/>
                <a:gd name="connsiteY41" fmla="*/ 0 h 30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55129" h="302710">
                  <a:moveTo>
                    <a:pt x="112778" y="7500"/>
                  </a:moveTo>
                  <a:cubicBezTo>
                    <a:pt x="170864" y="7443"/>
                    <a:pt x="217998" y="54485"/>
                    <a:pt x="218055" y="112571"/>
                  </a:cubicBezTo>
                  <a:cubicBezTo>
                    <a:pt x="218056" y="113968"/>
                    <a:pt x="218030" y="115365"/>
                    <a:pt x="217976" y="116760"/>
                  </a:cubicBezTo>
                  <a:lnTo>
                    <a:pt x="217971" y="116897"/>
                  </a:lnTo>
                  <a:lnTo>
                    <a:pt x="217971" y="120909"/>
                  </a:lnTo>
                  <a:lnTo>
                    <a:pt x="218969" y="122645"/>
                  </a:lnTo>
                  <a:lnTo>
                    <a:pt x="244844" y="167658"/>
                  </a:lnTo>
                  <a:lnTo>
                    <a:pt x="244944" y="167832"/>
                  </a:lnTo>
                  <a:lnTo>
                    <a:pt x="245053" y="168000"/>
                  </a:lnTo>
                  <a:cubicBezTo>
                    <a:pt x="247489" y="170938"/>
                    <a:pt x="248209" y="174938"/>
                    <a:pt x="246950" y="178541"/>
                  </a:cubicBezTo>
                  <a:cubicBezTo>
                    <a:pt x="245889" y="180720"/>
                    <a:pt x="243848" y="182259"/>
                    <a:pt x="241460" y="182677"/>
                  </a:cubicBezTo>
                  <a:lnTo>
                    <a:pt x="217971" y="182677"/>
                  </a:lnTo>
                  <a:lnTo>
                    <a:pt x="217971" y="212683"/>
                  </a:lnTo>
                  <a:cubicBezTo>
                    <a:pt x="218011" y="222573"/>
                    <a:pt x="214230" y="232096"/>
                    <a:pt x="207416" y="239264"/>
                  </a:cubicBezTo>
                  <a:cubicBezTo>
                    <a:pt x="200494" y="246261"/>
                    <a:pt x="191061" y="250197"/>
                    <a:pt x="181218" y="250195"/>
                  </a:cubicBezTo>
                  <a:lnTo>
                    <a:pt x="155343" y="250195"/>
                  </a:lnTo>
                  <a:lnTo>
                    <a:pt x="155343" y="295211"/>
                  </a:lnTo>
                  <a:lnTo>
                    <a:pt x="51837" y="295211"/>
                  </a:lnTo>
                  <a:lnTo>
                    <a:pt x="51837" y="204127"/>
                  </a:lnTo>
                  <a:lnTo>
                    <a:pt x="48926" y="201875"/>
                  </a:lnTo>
                  <a:cubicBezTo>
                    <a:pt x="22670" y="181588"/>
                    <a:pt x="7382" y="150213"/>
                    <a:pt x="7584" y="117033"/>
                  </a:cubicBezTo>
                  <a:lnTo>
                    <a:pt x="7584" y="116898"/>
                  </a:lnTo>
                  <a:lnTo>
                    <a:pt x="7580" y="116762"/>
                  </a:lnTo>
                  <a:cubicBezTo>
                    <a:pt x="5323" y="58719"/>
                    <a:pt x="50547" y="9836"/>
                    <a:pt x="108591" y="7579"/>
                  </a:cubicBezTo>
                  <a:cubicBezTo>
                    <a:pt x="109986" y="7525"/>
                    <a:pt x="111381" y="7499"/>
                    <a:pt x="112778" y="7500"/>
                  </a:cubicBezTo>
                  <a:moveTo>
                    <a:pt x="112778" y="0"/>
                  </a:moveTo>
                  <a:cubicBezTo>
                    <a:pt x="50549" y="-56"/>
                    <a:pt x="56" y="50345"/>
                    <a:pt x="0" y="112574"/>
                  </a:cubicBezTo>
                  <a:cubicBezTo>
                    <a:pt x="-1" y="114061"/>
                    <a:pt x="27" y="115547"/>
                    <a:pt x="84" y="117033"/>
                  </a:cubicBezTo>
                  <a:cubicBezTo>
                    <a:pt x="-61" y="152521"/>
                    <a:pt x="16290" y="186063"/>
                    <a:pt x="44337" y="207807"/>
                  </a:cubicBezTo>
                  <a:lnTo>
                    <a:pt x="44337" y="302711"/>
                  </a:lnTo>
                  <a:lnTo>
                    <a:pt x="162843" y="302711"/>
                  </a:lnTo>
                  <a:lnTo>
                    <a:pt x="162843" y="257696"/>
                  </a:lnTo>
                  <a:lnTo>
                    <a:pt x="181218" y="257696"/>
                  </a:lnTo>
                  <a:cubicBezTo>
                    <a:pt x="193044" y="257675"/>
                    <a:pt x="204377" y="252952"/>
                    <a:pt x="212718" y="244568"/>
                  </a:cubicBezTo>
                  <a:cubicBezTo>
                    <a:pt x="220945" y="235998"/>
                    <a:pt x="225517" y="224564"/>
                    <a:pt x="225468" y="212684"/>
                  </a:cubicBezTo>
                  <a:lnTo>
                    <a:pt x="225468" y="190178"/>
                  </a:lnTo>
                  <a:lnTo>
                    <a:pt x="241968" y="190178"/>
                  </a:lnTo>
                  <a:cubicBezTo>
                    <a:pt x="251718" y="189053"/>
                    <a:pt x="260343" y="177799"/>
                    <a:pt x="251343" y="163921"/>
                  </a:cubicBezTo>
                  <a:lnTo>
                    <a:pt x="225468" y="118908"/>
                  </a:lnTo>
                  <a:lnTo>
                    <a:pt x="225468" y="117033"/>
                  </a:lnTo>
                  <a:cubicBezTo>
                    <a:pt x="227874" y="54850"/>
                    <a:pt x="179415" y="2490"/>
                    <a:pt x="117233" y="84"/>
                  </a:cubicBezTo>
                  <a:cubicBezTo>
                    <a:pt x="115748" y="27"/>
                    <a:pt x="114263" y="-1"/>
                    <a:pt x="112778" y="0"/>
                  </a:cubicBez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47" name="Friform 46">
              <a:extLst>
                <a:ext uri="{FF2B5EF4-FFF2-40B4-BE49-F238E27FC236}">
                  <a16:creationId xmlns:a16="http://schemas.microsoft.com/office/drawing/2014/main" id="{00BA91DC-8A39-7998-B65C-D0EDDF48D3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11897" y="1463584"/>
              <a:ext cx="98446" cy="101383"/>
            </a:xfrm>
            <a:custGeom>
              <a:avLst/>
              <a:gdLst>
                <a:gd name="connsiteX0" fmla="*/ 49583 w 98446"/>
                <a:gd name="connsiteY0" fmla="*/ 101383 h 101383"/>
                <a:gd name="connsiteX1" fmla="*/ 31378 w 98446"/>
                <a:gd name="connsiteY1" fmla="*/ 87221 h 101383"/>
                <a:gd name="connsiteX2" fmla="*/ 29070 w 98446"/>
                <a:gd name="connsiteY2" fmla="*/ 79746 h 101383"/>
                <a:gd name="connsiteX3" fmla="*/ 38729 w 98446"/>
                <a:gd name="connsiteY3" fmla="*/ 71828 h 101383"/>
                <a:gd name="connsiteX4" fmla="*/ 41570 w 98446"/>
                <a:gd name="connsiteY4" fmla="*/ 69453 h 101383"/>
                <a:gd name="connsiteX5" fmla="*/ 39426 w 98446"/>
                <a:gd name="connsiteY5" fmla="*/ 62913 h 101383"/>
                <a:gd name="connsiteX6" fmla="*/ 38635 w 98446"/>
                <a:gd name="connsiteY6" fmla="*/ 62296 h 101383"/>
                <a:gd name="connsiteX7" fmla="*/ 32124 w 98446"/>
                <a:gd name="connsiteY7" fmla="*/ 61896 h 101383"/>
                <a:gd name="connsiteX8" fmla="*/ 30461 w 98446"/>
                <a:gd name="connsiteY8" fmla="*/ 65388 h 101383"/>
                <a:gd name="connsiteX9" fmla="*/ 25146 w 98446"/>
                <a:gd name="connsiteY9" fmla="*/ 76702 h 101383"/>
                <a:gd name="connsiteX10" fmla="*/ 17346 w 98446"/>
                <a:gd name="connsiteY10" fmla="*/ 76290 h 101383"/>
                <a:gd name="connsiteX11" fmla="*/ 0 w 98446"/>
                <a:gd name="connsiteY11" fmla="*/ 62793 h 101383"/>
                <a:gd name="connsiteX12" fmla="*/ 18717 w 98446"/>
                <a:gd name="connsiteY12" fmla="*/ 38741 h 101383"/>
                <a:gd name="connsiteX13" fmla="*/ 15160 w 98446"/>
                <a:gd name="connsiteY13" fmla="*/ 37279 h 101383"/>
                <a:gd name="connsiteX14" fmla="*/ 4106 w 98446"/>
                <a:gd name="connsiteY14" fmla="*/ 32072 h 101383"/>
                <a:gd name="connsiteX15" fmla="*/ 4963 w 98446"/>
                <a:gd name="connsiteY15" fmla="*/ 17142 h 101383"/>
                <a:gd name="connsiteX16" fmla="*/ 5673 w 98446"/>
                <a:gd name="connsiteY16" fmla="*/ 16223 h 101383"/>
                <a:gd name="connsiteX17" fmla="*/ 20275 w 98446"/>
                <a:gd name="connsiteY17" fmla="*/ 11583 h 101383"/>
                <a:gd name="connsiteX18" fmla="*/ 27925 w 98446"/>
                <a:gd name="connsiteY18" fmla="*/ 20875 h 101383"/>
                <a:gd name="connsiteX19" fmla="*/ 30221 w 98446"/>
                <a:gd name="connsiteY19" fmla="*/ 23958 h 101383"/>
                <a:gd name="connsiteX20" fmla="*/ 48859 w 98446"/>
                <a:gd name="connsiteY20" fmla="*/ 0 h 101383"/>
                <a:gd name="connsiteX21" fmla="*/ 66119 w 98446"/>
                <a:gd name="connsiteY21" fmla="*/ 13434 h 101383"/>
                <a:gd name="connsiteX22" fmla="*/ 68426 w 98446"/>
                <a:gd name="connsiteY22" fmla="*/ 20913 h 101383"/>
                <a:gd name="connsiteX23" fmla="*/ 58769 w 98446"/>
                <a:gd name="connsiteY23" fmla="*/ 28818 h 101383"/>
                <a:gd name="connsiteX24" fmla="*/ 55929 w 98446"/>
                <a:gd name="connsiteY24" fmla="*/ 31197 h 101383"/>
                <a:gd name="connsiteX25" fmla="*/ 58071 w 98446"/>
                <a:gd name="connsiteY25" fmla="*/ 37738 h 101383"/>
                <a:gd name="connsiteX26" fmla="*/ 58859 w 98446"/>
                <a:gd name="connsiteY26" fmla="*/ 38354 h 101383"/>
                <a:gd name="connsiteX27" fmla="*/ 65381 w 98446"/>
                <a:gd name="connsiteY27" fmla="*/ 38749 h 101383"/>
                <a:gd name="connsiteX28" fmla="*/ 67045 w 98446"/>
                <a:gd name="connsiteY28" fmla="*/ 35261 h 101383"/>
                <a:gd name="connsiteX29" fmla="*/ 72346 w 98446"/>
                <a:gd name="connsiteY29" fmla="*/ 23947 h 101383"/>
                <a:gd name="connsiteX30" fmla="*/ 80156 w 98446"/>
                <a:gd name="connsiteY30" fmla="*/ 24356 h 101383"/>
                <a:gd name="connsiteX31" fmla="*/ 98446 w 98446"/>
                <a:gd name="connsiteY31" fmla="*/ 38590 h 101383"/>
                <a:gd name="connsiteX32" fmla="*/ 79724 w 98446"/>
                <a:gd name="connsiteY32" fmla="*/ 62651 h 101383"/>
                <a:gd name="connsiteX33" fmla="*/ 83276 w 98446"/>
                <a:gd name="connsiteY33" fmla="*/ 64119 h 101383"/>
                <a:gd name="connsiteX34" fmla="*/ 83279 w 98446"/>
                <a:gd name="connsiteY34" fmla="*/ 64119 h 101383"/>
                <a:gd name="connsiteX35" fmla="*/ 94334 w 98446"/>
                <a:gd name="connsiteY35" fmla="*/ 69325 h 101383"/>
                <a:gd name="connsiteX36" fmla="*/ 93478 w 98446"/>
                <a:gd name="connsiteY36" fmla="*/ 84256 h 101383"/>
                <a:gd name="connsiteX37" fmla="*/ 92755 w 98446"/>
                <a:gd name="connsiteY37" fmla="*/ 85184 h 101383"/>
                <a:gd name="connsiteX38" fmla="*/ 78164 w 98446"/>
                <a:gd name="connsiteY38" fmla="*/ 89813 h 101383"/>
                <a:gd name="connsiteX39" fmla="*/ 70514 w 98446"/>
                <a:gd name="connsiteY39" fmla="*/ 80522 h 101383"/>
                <a:gd name="connsiteX40" fmla="*/ 68217 w 98446"/>
                <a:gd name="connsiteY40" fmla="*/ 77438 h 101383"/>
                <a:gd name="connsiteX41" fmla="*/ 36359 w 98446"/>
                <a:gd name="connsiteY41" fmla="*/ 81591 h 101383"/>
                <a:gd name="connsiteX42" fmla="*/ 48267 w 98446"/>
                <a:gd name="connsiteY42" fmla="*/ 90858 h 101383"/>
                <a:gd name="connsiteX43" fmla="*/ 62592 w 98446"/>
                <a:gd name="connsiteY43" fmla="*/ 72453 h 101383"/>
                <a:gd name="connsiteX44" fmla="*/ 70050 w 98446"/>
                <a:gd name="connsiteY44" fmla="*/ 70142 h 101383"/>
                <a:gd name="connsiteX45" fmla="*/ 77982 w 98446"/>
                <a:gd name="connsiteY45" fmla="*/ 79803 h 101383"/>
                <a:gd name="connsiteX46" fmla="*/ 80350 w 98446"/>
                <a:gd name="connsiteY46" fmla="*/ 82636 h 101383"/>
                <a:gd name="connsiteX47" fmla="*/ 86900 w 98446"/>
                <a:gd name="connsiteY47" fmla="*/ 80499 h 101383"/>
                <a:gd name="connsiteX48" fmla="*/ 87510 w 98446"/>
                <a:gd name="connsiteY48" fmla="*/ 79714 h 101383"/>
                <a:gd name="connsiteX49" fmla="*/ 87914 w 98446"/>
                <a:gd name="connsiteY49" fmla="*/ 73194 h 101383"/>
                <a:gd name="connsiteX50" fmla="*/ 84417 w 98446"/>
                <a:gd name="connsiteY50" fmla="*/ 71528 h 101383"/>
                <a:gd name="connsiteX51" fmla="*/ 73107 w 98446"/>
                <a:gd name="connsiteY51" fmla="*/ 66215 h 101383"/>
                <a:gd name="connsiteX52" fmla="*/ 73519 w 98446"/>
                <a:gd name="connsiteY52" fmla="*/ 58414 h 101383"/>
                <a:gd name="connsiteX53" fmla="*/ 87924 w 98446"/>
                <a:gd name="connsiteY53" fmla="*/ 39900 h 101383"/>
                <a:gd name="connsiteX54" fmla="*/ 75921 w 98446"/>
                <a:gd name="connsiteY54" fmla="*/ 30560 h 101383"/>
                <a:gd name="connsiteX55" fmla="*/ 74459 w 98446"/>
                <a:gd name="connsiteY55" fmla="*/ 34116 h 101383"/>
                <a:gd name="connsiteX56" fmla="*/ 69261 w 98446"/>
                <a:gd name="connsiteY56" fmla="*/ 45166 h 101383"/>
                <a:gd name="connsiteX57" fmla="*/ 54321 w 98446"/>
                <a:gd name="connsiteY57" fmla="*/ 44320 h 101383"/>
                <a:gd name="connsiteX58" fmla="*/ 53387 w 98446"/>
                <a:gd name="connsiteY58" fmla="*/ 43592 h 101383"/>
                <a:gd name="connsiteX59" fmla="*/ 48755 w 98446"/>
                <a:gd name="connsiteY59" fmla="*/ 29015 h 101383"/>
                <a:gd name="connsiteX60" fmla="*/ 58055 w 98446"/>
                <a:gd name="connsiteY60" fmla="*/ 21352 h 101383"/>
                <a:gd name="connsiteX61" fmla="*/ 61140 w 98446"/>
                <a:gd name="connsiteY61" fmla="*/ 19062 h 101383"/>
                <a:gd name="connsiteX62" fmla="*/ 50174 w 98446"/>
                <a:gd name="connsiteY62" fmla="*/ 10526 h 101383"/>
                <a:gd name="connsiteX63" fmla="*/ 35849 w 98446"/>
                <a:gd name="connsiteY63" fmla="*/ 28938 h 101383"/>
                <a:gd name="connsiteX64" fmla="*/ 28391 w 98446"/>
                <a:gd name="connsiteY64" fmla="*/ 31248 h 101383"/>
                <a:gd name="connsiteX65" fmla="*/ 20461 w 98446"/>
                <a:gd name="connsiteY65" fmla="*/ 21588 h 101383"/>
                <a:gd name="connsiteX66" fmla="*/ 18092 w 98446"/>
                <a:gd name="connsiteY66" fmla="*/ 18756 h 101383"/>
                <a:gd name="connsiteX67" fmla="*/ 11540 w 98446"/>
                <a:gd name="connsiteY67" fmla="*/ 20893 h 101383"/>
                <a:gd name="connsiteX68" fmla="*/ 10940 w 98446"/>
                <a:gd name="connsiteY68" fmla="*/ 21669 h 101383"/>
                <a:gd name="connsiteX69" fmla="*/ 10528 w 98446"/>
                <a:gd name="connsiteY69" fmla="*/ 28197 h 101383"/>
                <a:gd name="connsiteX70" fmla="*/ 14021 w 98446"/>
                <a:gd name="connsiteY70" fmla="*/ 29862 h 101383"/>
                <a:gd name="connsiteX71" fmla="*/ 25343 w 98446"/>
                <a:gd name="connsiteY71" fmla="*/ 35181 h 101383"/>
                <a:gd name="connsiteX72" fmla="*/ 24920 w 98446"/>
                <a:gd name="connsiteY72" fmla="*/ 42981 h 101383"/>
                <a:gd name="connsiteX73" fmla="*/ 10526 w 98446"/>
                <a:gd name="connsiteY73" fmla="*/ 61477 h 101383"/>
                <a:gd name="connsiteX74" fmla="*/ 21580 w 98446"/>
                <a:gd name="connsiteY74" fmla="*/ 70079 h 101383"/>
                <a:gd name="connsiteX75" fmla="*/ 23048 w 98446"/>
                <a:gd name="connsiteY75" fmla="*/ 66525 h 101383"/>
                <a:gd name="connsiteX76" fmla="*/ 28248 w 98446"/>
                <a:gd name="connsiteY76" fmla="*/ 55472 h 101383"/>
                <a:gd name="connsiteX77" fmla="*/ 43175 w 98446"/>
                <a:gd name="connsiteY77" fmla="*/ 56325 h 101383"/>
                <a:gd name="connsiteX78" fmla="*/ 44109 w 98446"/>
                <a:gd name="connsiteY78" fmla="*/ 57053 h 101383"/>
                <a:gd name="connsiteX79" fmla="*/ 48746 w 98446"/>
                <a:gd name="connsiteY79" fmla="*/ 71631 h 101383"/>
                <a:gd name="connsiteX80" fmla="*/ 39446 w 98446"/>
                <a:gd name="connsiteY80" fmla="*/ 79290 h 101383"/>
                <a:gd name="connsiteX81" fmla="*/ 36359 w 98446"/>
                <a:gd name="connsiteY81" fmla="*/ 81591 h 10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8446" h="101383">
                  <a:moveTo>
                    <a:pt x="49583" y="101383"/>
                  </a:moveTo>
                  <a:lnTo>
                    <a:pt x="31378" y="87221"/>
                  </a:lnTo>
                  <a:cubicBezTo>
                    <a:pt x="29102" y="85471"/>
                    <a:pt x="28176" y="82475"/>
                    <a:pt x="29070" y="79746"/>
                  </a:cubicBezTo>
                  <a:cubicBezTo>
                    <a:pt x="30524" y="75486"/>
                    <a:pt x="34266" y="72419"/>
                    <a:pt x="38729" y="71828"/>
                  </a:cubicBezTo>
                  <a:cubicBezTo>
                    <a:pt x="40098" y="71756"/>
                    <a:pt x="41256" y="70789"/>
                    <a:pt x="41570" y="69453"/>
                  </a:cubicBezTo>
                  <a:cubicBezTo>
                    <a:pt x="42207" y="67041"/>
                    <a:pt x="41368" y="64479"/>
                    <a:pt x="39426" y="62913"/>
                  </a:cubicBezTo>
                  <a:lnTo>
                    <a:pt x="38635" y="62296"/>
                  </a:lnTo>
                  <a:cubicBezTo>
                    <a:pt x="36729" y="60902"/>
                    <a:pt x="34186" y="60745"/>
                    <a:pt x="32124" y="61896"/>
                  </a:cubicBezTo>
                  <a:cubicBezTo>
                    <a:pt x="30856" y="62562"/>
                    <a:pt x="30179" y="63984"/>
                    <a:pt x="30461" y="65388"/>
                  </a:cubicBezTo>
                  <a:cubicBezTo>
                    <a:pt x="30987" y="69864"/>
                    <a:pt x="28926" y="74250"/>
                    <a:pt x="25146" y="76702"/>
                  </a:cubicBezTo>
                  <a:cubicBezTo>
                    <a:pt x="22722" y="78236"/>
                    <a:pt x="19594" y="78070"/>
                    <a:pt x="17346" y="76290"/>
                  </a:cubicBezTo>
                  <a:lnTo>
                    <a:pt x="0" y="62793"/>
                  </a:lnTo>
                  <a:lnTo>
                    <a:pt x="18717" y="38741"/>
                  </a:lnTo>
                  <a:cubicBezTo>
                    <a:pt x="17792" y="37773"/>
                    <a:pt x="16499" y="37242"/>
                    <a:pt x="15160" y="37279"/>
                  </a:cubicBezTo>
                  <a:cubicBezTo>
                    <a:pt x="10747" y="38039"/>
                    <a:pt x="6330" y="35958"/>
                    <a:pt x="4106" y="32072"/>
                  </a:cubicBezTo>
                  <a:cubicBezTo>
                    <a:pt x="1375" y="27373"/>
                    <a:pt x="1713" y="21498"/>
                    <a:pt x="4963" y="17142"/>
                  </a:cubicBezTo>
                  <a:lnTo>
                    <a:pt x="5673" y="16223"/>
                  </a:lnTo>
                  <a:cubicBezTo>
                    <a:pt x="9167" y="11884"/>
                    <a:pt x="14918" y="10057"/>
                    <a:pt x="20275" y="11583"/>
                  </a:cubicBezTo>
                  <a:cubicBezTo>
                    <a:pt x="24521" y="12771"/>
                    <a:pt x="27575" y="16480"/>
                    <a:pt x="27925" y="20875"/>
                  </a:cubicBezTo>
                  <a:cubicBezTo>
                    <a:pt x="28218" y="22182"/>
                    <a:pt x="29052" y="23304"/>
                    <a:pt x="30221" y="23958"/>
                  </a:cubicBezTo>
                  <a:lnTo>
                    <a:pt x="48859" y="0"/>
                  </a:lnTo>
                  <a:lnTo>
                    <a:pt x="66119" y="13434"/>
                  </a:lnTo>
                  <a:cubicBezTo>
                    <a:pt x="68397" y="15185"/>
                    <a:pt x="69323" y="18183"/>
                    <a:pt x="68426" y="20913"/>
                  </a:cubicBezTo>
                  <a:cubicBezTo>
                    <a:pt x="66971" y="25170"/>
                    <a:pt x="63228" y="28233"/>
                    <a:pt x="58769" y="28818"/>
                  </a:cubicBezTo>
                  <a:cubicBezTo>
                    <a:pt x="57399" y="28893"/>
                    <a:pt x="56242" y="29861"/>
                    <a:pt x="55929" y="31197"/>
                  </a:cubicBezTo>
                  <a:cubicBezTo>
                    <a:pt x="55292" y="33609"/>
                    <a:pt x="56130" y="36170"/>
                    <a:pt x="58071" y="37738"/>
                  </a:cubicBezTo>
                  <a:lnTo>
                    <a:pt x="58859" y="38354"/>
                  </a:lnTo>
                  <a:cubicBezTo>
                    <a:pt x="60768" y="39750"/>
                    <a:pt x="63317" y="39904"/>
                    <a:pt x="65381" y="38749"/>
                  </a:cubicBezTo>
                  <a:cubicBezTo>
                    <a:pt x="66649" y="38085"/>
                    <a:pt x="67327" y="36664"/>
                    <a:pt x="67045" y="35261"/>
                  </a:cubicBezTo>
                  <a:cubicBezTo>
                    <a:pt x="66516" y="30789"/>
                    <a:pt x="68571" y="26403"/>
                    <a:pt x="72346" y="23947"/>
                  </a:cubicBezTo>
                  <a:cubicBezTo>
                    <a:pt x="74772" y="22411"/>
                    <a:pt x="77904" y="22575"/>
                    <a:pt x="80156" y="24356"/>
                  </a:cubicBezTo>
                  <a:lnTo>
                    <a:pt x="98446" y="38590"/>
                  </a:lnTo>
                  <a:lnTo>
                    <a:pt x="79724" y="62651"/>
                  </a:lnTo>
                  <a:cubicBezTo>
                    <a:pt x="80648" y="63618"/>
                    <a:pt x="81938" y="64151"/>
                    <a:pt x="83276" y="64119"/>
                  </a:cubicBezTo>
                  <a:lnTo>
                    <a:pt x="83279" y="64119"/>
                  </a:lnTo>
                  <a:cubicBezTo>
                    <a:pt x="87691" y="63364"/>
                    <a:pt x="92105" y="65443"/>
                    <a:pt x="94334" y="69325"/>
                  </a:cubicBezTo>
                  <a:cubicBezTo>
                    <a:pt x="97064" y="74025"/>
                    <a:pt x="96728" y="79899"/>
                    <a:pt x="93478" y="84256"/>
                  </a:cubicBezTo>
                  <a:lnTo>
                    <a:pt x="92755" y="85184"/>
                  </a:lnTo>
                  <a:cubicBezTo>
                    <a:pt x="89262" y="89517"/>
                    <a:pt x="83516" y="91340"/>
                    <a:pt x="78164" y="89813"/>
                  </a:cubicBezTo>
                  <a:cubicBezTo>
                    <a:pt x="73918" y="88626"/>
                    <a:pt x="70863" y="84917"/>
                    <a:pt x="70514" y="80522"/>
                  </a:cubicBezTo>
                  <a:cubicBezTo>
                    <a:pt x="70221" y="79215"/>
                    <a:pt x="69386" y="78093"/>
                    <a:pt x="68217" y="77438"/>
                  </a:cubicBezTo>
                  <a:close/>
                  <a:moveTo>
                    <a:pt x="36359" y="81591"/>
                  </a:moveTo>
                  <a:lnTo>
                    <a:pt x="48267" y="90858"/>
                  </a:lnTo>
                  <a:lnTo>
                    <a:pt x="62592" y="72453"/>
                  </a:lnTo>
                  <a:cubicBezTo>
                    <a:pt x="64335" y="70178"/>
                    <a:pt x="67326" y="69251"/>
                    <a:pt x="70050" y="70142"/>
                  </a:cubicBezTo>
                  <a:cubicBezTo>
                    <a:pt x="74316" y="71592"/>
                    <a:pt x="77390" y="75337"/>
                    <a:pt x="77982" y="79803"/>
                  </a:cubicBezTo>
                  <a:cubicBezTo>
                    <a:pt x="78054" y="81169"/>
                    <a:pt x="79019" y="82323"/>
                    <a:pt x="80350" y="82636"/>
                  </a:cubicBezTo>
                  <a:cubicBezTo>
                    <a:pt x="82764" y="83274"/>
                    <a:pt x="85328" y="82438"/>
                    <a:pt x="86900" y="80499"/>
                  </a:cubicBezTo>
                  <a:lnTo>
                    <a:pt x="87510" y="79714"/>
                  </a:lnTo>
                  <a:cubicBezTo>
                    <a:pt x="88908" y="77806"/>
                    <a:pt x="89066" y="75259"/>
                    <a:pt x="87914" y="73194"/>
                  </a:cubicBezTo>
                  <a:cubicBezTo>
                    <a:pt x="87245" y="71926"/>
                    <a:pt x="85823" y="71249"/>
                    <a:pt x="84417" y="71528"/>
                  </a:cubicBezTo>
                  <a:cubicBezTo>
                    <a:pt x="79943" y="72051"/>
                    <a:pt x="75560" y="69992"/>
                    <a:pt x="73107" y="66215"/>
                  </a:cubicBezTo>
                  <a:cubicBezTo>
                    <a:pt x="71573" y="63791"/>
                    <a:pt x="71739" y="60663"/>
                    <a:pt x="73519" y="58414"/>
                  </a:cubicBezTo>
                  <a:lnTo>
                    <a:pt x="87924" y="39900"/>
                  </a:lnTo>
                  <a:lnTo>
                    <a:pt x="75921" y="30560"/>
                  </a:lnTo>
                  <a:cubicBezTo>
                    <a:pt x="74952" y="31484"/>
                    <a:pt x="74420" y="32777"/>
                    <a:pt x="74459" y="34116"/>
                  </a:cubicBezTo>
                  <a:cubicBezTo>
                    <a:pt x="75215" y="38525"/>
                    <a:pt x="73139" y="42938"/>
                    <a:pt x="69261" y="45166"/>
                  </a:cubicBezTo>
                  <a:cubicBezTo>
                    <a:pt x="64561" y="47902"/>
                    <a:pt x="58682" y="47569"/>
                    <a:pt x="54321" y="44320"/>
                  </a:cubicBezTo>
                  <a:lnTo>
                    <a:pt x="53387" y="43592"/>
                  </a:lnTo>
                  <a:cubicBezTo>
                    <a:pt x="49055" y="40104"/>
                    <a:pt x="47231" y="34363"/>
                    <a:pt x="48755" y="29015"/>
                  </a:cubicBezTo>
                  <a:cubicBezTo>
                    <a:pt x="49942" y="24763"/>
                    <a:pt x="53655" y="21704"/>
                    <a:pt x="58055" y="21352"/>
                  </a:cubicBezTo>
                  <a:cubicBezTo>
                    <a:pt x="59362" y="21062"/>
                    <a:pt x="60484" y="20229"/>
                    <a:pt x="61140" y="19062"/>
                  </a:cubicBezTo>
                  <a:lnTo>
                    <a:pt x="50174" y="10526"/>
                  </a:lnTo>
                  <a:lnTo>
                    <a:pt x="35849" y="28938"/>
                  </a:lnTo>
                  <a:cubicBezTo>
                    <a:pt x="34107" y="31215"/>
                    <a:pt x="31116" y="32142"/>
                    <a:pt x="28391" y="31248"/>
                  </a:cubicBezTo>
                  <a:cubicBezTo>
                    <a:pt x="24126" y="29797"/>
                    <a:pt x="21053" y="26054"/>
                    <a:pt x="20461" y="21588"/>
                  </a:cubicBezTo>
                  <a:cubicBezTo>
                    <a:pt x="20390" y="20222"/>
                    <a:pt x="19424" y="19068"/>
                    <a:pt x="18092" y="18756"/>
                  </a:cubicBezTo>
                  <a:cubicBezTo>
                    <a:pt x="15678" y="18117"/>
                    <a:pt x="13113" y="18953"/>
                    <a:pt x="11540" y="20893"/>
                  </a:cubicBezTo>
                  <a:lnTo>
                    <a:pt x="10940" y="21669"/>
                  </a:lnTo>
                  <a:cubicBezTo>
                    <a:pt x="9536" y="23576"/>
                    <a:pt x="9375" y="26128"/>
                    <a:pt x="10528" y="28197"/>
                  </a:cubicBezTo>
                  <a:cubicBezTo>
                    <a:pt x="11193" y="29467"/>
                    <a:pt x="12616" y="30145"/>
                    <a:pt x="14021" y="29862"/>
                  </a:cubicBezTo>
                  <a:cubicBezTo>
                    <a:pt x="18499" y="29340"/>
                    <a:pt x="22886" y="31401"/>
                    <a:pt x="25343" y="35181"/>
                  </a:cubicBezTo>
                  <a:cubicBezTo>
                    <a:pt x="26874" y="37607"/>
                    <a:pt x="26705" y="40736"/>
                    <a:pt x="24920" y="42981"/>
                  </a:cubicBezTo>
                  <a:lnTo>
                    <a:pt x="10526" y="61477"/>
                  </a:lnTo>
                  <a:lnTo>
                    <a:pt x="21580" y="70079"/>
                  </a:lnTo>
                  <a:cubicBezTo>
                    <a:pt x="22553" y="69157"/>
                    <a:pt x="23087" y="67864"/>
                    <a:pt x="23048" y="66525"/>
                  </a:cubicBezTo>
                  <a:cubicBezTo>
                    <a:pt x="22292" y="62115"/>
                    <a:pt x="24368" y="57700"/>
                    <a:pt x="28248" y="55472"/>
                  </a:cubicBezTo>
                  <a:cubicBezTo>
                    <a:pt x="32946" y="52740"/>
                    <a:pt x="38820" y="53076"/>
                    <a:pt x="43175" y="56325"/>
                  </a:cubicBezTo>
                  <a:lnTo>
                    <a:pt x="44109" y="57053"/>
                  </a:lnTo>
                  <a:cubicBezTo>
                    <a:pt x="48443" y="60539"/>
                    <a:pt x="50269" y="66281"/>
                    <a:pt x="48746" y="71631"/>
                  </a:cubicBezTo>
                  <a:cubicBezTo>
                    <a:pt x="47559" y="75882"/>
                    <a:pt x="43845" y="78940"/>
                    <a:pt x="39446" y="79290"/>
                  </a:cubicBezTo>
                  <a:cubicBezTo>
                    <a:pt x="38136" y="79583"/>
                    <a:pt x="37014" y="80419"/>
                    <a:pt x="36359" y="81591"/>
                  </a:cubicBezTo>
                  <a:close/>
                </a:path>
              </a:pathLst>
            </a:custGeom>
            <a:solidFill>
              <a:srgbClr val="CF454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48" name="Friform 47">
              <a:extLst>
                <a:ext uri="{FF2B5EF4-FFF2-40B4-BE49-F238E27FC236}">
                  <a16:creationId xmlns:a16="http://schemas.microsoft.com/office/drawing/2014/main" id="{8D11C168-C4E3-26D6-7D0A-0F97E0D1DBF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85417" y="1405405"/>
              <a:ext cx="85465" cy="87976"/>
            </a:xfrm>
            <a:custGeom>
              <a:avLst/>
              <a:gdLst>
                <a:gd name="connsiteX0" fmla="*/ 42286 w 85465"/>
                <a:gd name="connsiteY0" fmla="*/ 87977 h 87976"/>
                <a:gd name="connsiteX1" fmla="*/ 26327 w 85465"/>
                <a:gd name="connsiteY1" fmla="*/ 67421 h 87976"/>
                <a:gd name="connsiteX2" fmla="*/ 25043 w 85465"/>
                <a:gd name="connsiteY2" fmla="*/ 69368 h 87976"/>
                <a:gd name="connsiteX3" fmla="*/ 18045 w 85465"/>
                <a:gd name="connsiteY3" fmla="*/ 77877 h 87976"/>
                <a:gd name="connsiteX4" fmla="*/ 5283 w 85465"/>
                <a:gd name="connsiteY4" fmla="*/ 73857 h 87976"/>
                <a:gd name="connsiteX5" fmla="*/ 4660 w 85465"/>
                <a:gd name="connsiteY5" fmla="*/ 73064 h 87976"/>
                <a:gd name="connsiteX6" fmla="*/ 3849 w 85465"/>
                <a:gd name="connsiteY6" fmla="*/ 59384 h 87976"/>
                <a:gd name="connsiteX7" fmla="*/ 13691 w 85465"/>
                <a:gd name="connsiteY7" fmla="*/ 54762 h 87976"/>
                <a:gd name="connsiteX8" fmla="*/ 15896 w 85465"/>
                <a:gd name="connsiteY8" fmla="*/ 54005 h 87976"/>
                <a:gd name="connsiteX9" fmla="*/ 0 w 85465"/>
                <a:gd name="connsiteY9" fmla="*/ 33531 h 87976"/>
                <a:gd name="connsiteX10" fmla="*/ 15161 w 85465"/>
                <a:gd name="connsiteY10" fmla="*/ 21759 h 87976"/>
                <a:gd name="connsiteX11" fmla="*/ 22440 w 85465"/>
                <a:gd name="connsiteY11" fmla="*/ 21379 h 87976"/>
                <a:gd name="connsiteX12" fmla="*/ 27215 w 85465"/>
                <a:gd name="connsiteY12" fmla="*/ 31587 h 87976"/>
                <a:gd name="connsiteX13" fmla="*/ 28319 w 85465"/>
                <a:gd name="connsiteY13" fmla="*/ 33875 h 87976"/>
                <a:gd name="connsiteX14" fmla="*/ 33561 w 85465"/>
                <a:gd name="connsiteY14" fmla="*/ 33510 h 87976"/>
                <a:gd name="connsiteX15" fmla="*/ 34274 w 85465"/>
                <a:gd name="connsiteY15" fmla="*/ 32971 h 87976"/>
                <a:gd name="connsiteX16" fmla="*/ 35749 w 85465"/>
                <a:gd name="connsiteY16" fmla="*/ 28283 h 87976"/>
                <a:gd name="connsiteX17" fmla="*/ 33691 w 85465"/>
                <a:gd name="connsiteY17" fmla="*/ 26567 h 87976"/>
                <a:gd name="connsiteX18" fmla="*/ 24983 w 85465"/>
                <a:gd name="connsiteY18" fmla="*/ 19409 h 87976"/>
                <a:gd name="connsiteX19" fmla="*/ 27158 w 85465"/>
                <a:gd name="connsiteY19" fmla="*/ 12454 h 87976"/>
                <a:gd name="connsiteX20" fmla="*/ 43200 w 85465"/>
                <a:gd name="connsiteY20" fmla="*/ 0 h 87976"/>
                <a:gd name="connsiteX21" fmla="*/ 59161 w 85465"/>
                <a:gd name="connsiteY21" fmla="*/ 20555 h 87976"/>
                <a:gd name="connsiteX22" fmla="*/ 60443 w 85465"/>
                <a:gd name="connsiteY22" fmla="*/ 18609 h 87976"/>
                <a:gd name="connsiteX23" fmla="*/ 67441 w 85465"/>
                <a:gd name="connsiteY23" fmla="*/ 10097 h 87976"/>
                <a:gd name="connsiteX24" fmla="*/ 80204 w 85465"/>
                <a:gd name="connsiteY24" fmla="*/ 14118 h 87976"/>
                <a:gd name="connsiteX25" fmla="*/ 80826 w 85465"/>
                <a:gd name="connsiteY25" fmla="*/ 14918 h 87976"/>
                <a:gd name="connsiteX26" fmla="*/ 81630 w 85465"/>
                <a:gd name="connsiteY26" fmla="*/ 28582 h 87976"/>
                <a:gd name="connsiteX27" fmla="*/ 71784 w 85465"/>
                <a:gd name="connsiteY27" fmla="*/ 33206 h 87976"/>
                <a:gd name="connsiteX28" fmla="*/ 69580 w 85465"/>
                <a:gd name="connsiteY28" fmla="*/ 33965 h 87976"/>
                <a:gd name="connsiteX29" fmla="*/ 85466 w 85465"/>
                <a:gd name="connsiteY29" fmla="*/ 54463 h 87976"/>
                <a:gd name="connsiteX30" fmla="*/ 69499 w 85465"/>
                <a:gd name="connsiteY30" fmla="*/ 66838 h 87976"/>
                <a:gd name="connsiteX31" fmla="*/ 62232 w 85465"/>
                <a:gd name="connsiteY31" fmla="*/ 67213 h 87976"/>
                <a:gd name="connsiteX32" fmla="*/ 57449 w 85465"/>
                <a:gd name="connsiteY32" fmla="*/ 57004 h 87976"/>
                <a:gd name="connsiteX33" fmla="*/ 56347 w 85465"/>
                <a:gd name="connsiteY33" fmla="*/ 54724 h 87976"/>
                <a:gd name="connsiteX34" fmla="*/ 51099 w 85465"/>
                <a:gd name="connsiteY34" fmla="*/ 55088 h 87976"/>
                <a:gd name="connsiteX35" fmla="*/ 50462 w 85465"/>
                <a:gd name="connsiteY35" fmla="*/ 55590 h 87976"/>
                <a:gd name="connsiteX36" fmla="*/ 48934 w 85465"/>
                <a:gd name="connsiteY36" fmla="*/ 60313 h 87976"/>
                <a:gd name="connsiteX37" fmla="*/ 50991 w 85465"/>
                <a:gd name="connsiteY37" fmla="*/ 62031 h 87976"/>
                <a:gd name="connsiteX38" fmla="*/ 59703 w 85465"/>
                <a:gd name="connsiteY38" fmla="*/ 69222 h 87976"/>
                <a:gd name="connsiteX39" fmla="*/ 57526 w 85465"/>
                <a:gd name="connsiteY39" fmla="*/ 76144 h 87976"/>
                <a:gd name="connsiteX40" fmla="*/ 26735 w 85465"/>
                <a:gd name="connsiteY40" fmla="*/ 59646 h 87976"/>
                <a:gd name="connsiteX41" fmla="*/ 31694 w 85465"/>
                <a:gd name="connsiteY41" fmla="*/ 62103 h 87976"/>
                <a:gd name="connsiteX42" fmla="*/ 43612 w 85465"/>
                <a:gd name="connsiteY42" fmla="*/ 77454 h 87976"/>
                <a:gd name="connsiteX43" fmla="*/ 52205 w 85465"/>
                <a:gd name="connsiteY43" fmla="*/ 70781 h 87976"/>
                <a:gd name="connsiteX44" fmla="*/ 50244 w 85465"/>
                <a:gd name="connsiteY44" fmla="*/ 69496 h 87976"/>
                <a:gd name="connsiteX45" fmla="*/ 41754 w 85465"/>
                <a:gd name="connsiteY45" fmla="*/ 62487 h 87976"/>
                <a:gd name="connsiteX46" fmla="*/ 45774 w 85465"/>
                <a:gd name="connsiteY46" fmla="*/ 49737 h 87976"/>
                <a:gd name="connsiteX47" fmla="*/ 46562 w 85465"/>
                <a:gd name="connsiteY47" fmla="*/ 49119 h 87976"/>
                <a:gd name="connsiteX48" fmla="*/ 60234 w 85465"/>
                <a:gd name="connsiteY48" fmla="*/ 48312 h 87976"/>
                <a:gd name="connsiteX49" fmla="*/ 64861 w 85465"/>
                <a:gd name="connsiteY49" fmla="*/ 58160 h 87976"/>
                <a:gd name="connsiteX50" fmla="*/ 65619 w 85465"/>
                <a:gd name="connsiteY50" fmla="*/ 60361 h 87976"/>
                <a:gd name="connsiteX51" fmla="*/ 74947 w 85465"/>
                <a:gd name="connsiteY51" fmla="*/ 53133 h 87976"/>
                <a:gd name="connsiteX52" fmla="*/ 63097 w 85465"/>
                <a:gd name="connsiteY52" fmla="*/ 37845 h 87976"/>
                <a:gd name="connsiteX53" fmla="*/ 62722 w 85465"/>
                <a:gd name="connsiteY53" fmla="*/ 30579 h 87976"/>
                <a:gd name="connsiteX54" fmla="*/ 72930 w 85465"/>
                <a:gd name="connsiteY54" fmla="*/ 25797 h 87976"/>
                <a:gd name="connsiteX55" fmla="*/ 75215 w 85465"/>
                <a:gd name="connsiteY55" fmla="*/ 24697 h 87976"/>
                <a:gd name="connsiteX56" fmla="*/ 74845 w 85465"/>
                <a:gd name="connsiteY56" fmla="*/ 19445 h 87976"/>
                <a:gd name="connsiteX57" fmla="*/ 74338 w 85465"/>
                <a:gd name="connsiteY57" fmla="*/ 18796 h 87976"/>
                <a:gd name="connsiteX58" fmla="*/ 69618 w 85465"/>
                <a:gd name="connsiteY58" fmla="*/ 17277 h 87976"/>
                <a:gd name="connsiteX59" fmla="*/ 67908 w 85465"/>
                <a:gd name="connsiteY59" fmla="*/ 19332 h 87976"/>
                <a:gd name="connsiteX60" fmla="*/ 60739 w 85465"/>
                <a:gd name="connsiteY60" fmla="*/ 28042 h 87976"/>
                <a:gd name="connsiteX61" fmla="*/ 53794 w 85465"/>
                <a:gd name="connsiteY61" fmla="*/ 25872 h 87976"/>
                <a:gd name="connsiteX62" fmla="*/ 41874 w 85465"/>
                <a:gd name="connsiteY62" fmla="*/ 10524 h 87976"/>
                <a:gd name="connsiteX63" fmla="*/ 32467 w 85465"/>
                <a:gd name="connsiteY63" fmla="*/ 17828 h 87976"/>
                <a:gd name="connsiteX64" fmla="*/ 34414 w 85465"/>
                <a:gd name="connsiteY64" fmla="*/ 19103 h 87976"/>
                <a:gd name="connsiteX65" fmla="*/ 42926 w 85465"/>
                <a:gd name="connsiteY65" fmla="*/ 26111 h 87976"/>
                <a:gd name="connsiteX66" fmla="*/ 38910 w 85465"/>
                <a:gd name="connsiteY66" fmla="*/ 38862 h 87976"/>
                <a:gd name="connsiteX67" fmla="*/ 38051 w 85465"/>
                <a:gd name="connsiteY67" fmla="*/ 39516 h 87976"/>
                <a:gd name="connsiteX68" fmla="*/ 24433 w 85465"/>
                <a:gd name="connsiteY68" fmla="*/ 40288 h 87976"/>
                <a:gd name="connsiteX69" fmla="*/ 19803 w 85465"/>
                <a:gd name="connsiteY69" fmla="*/ 30438 h 87976"/>
                <a:gd name="connsiteX70" fmla="*/ 19048 w 85465"/>
                <a:gd name="connsiteY70" fmla="*/ 28235 h 87976"/>
                <a:gd name="connsiteX71" fmla="*/ 10524 w 85465"/>
                <a:gd name="connsiteY71" fmla="*/ 34854 h 87976"/>
                <a:gd name="connsiteX72" fmla="*/ 22377 w 85465"/>
                <a:gd name="connsiteY72" fmla="*/ 50122 h 87976"/>
                <a:gd name="connsiteX73" fmla="*/ 22754 w 85465"/>
                <a:gd name="connsiteY73" fmla="*/ 57391 h 87976"/>
                <a:gd name="connsiteX74" fmla="*/ 12544 w 85465"/>
                <a:gd name="connsiteY74" fmla="*/ 62173 h 87976"/>
                <a:gd name="connsiteX75" fmla="*/ 10261 w 85465"/>
                <a:gd name="connsiteY75" fmla="*/ 63271 h 87976"/>
                <a:gd name="connsiteX76" fmla="*/ 10631 w 85465"/>
                <a:gd name="connsiteY76" fmla="*/ 68527 h 87976"/>
                <a:gd name="connsiteX77" fmla="*/ 11136 w 85465"/>
                <a:gd name="connsiteY77" fmla="*/ 69168 h 87976"/>
                <a:gd name="connsiteX78" fmla="*/ 15867 w 85465"/>
                <a:gd name="connsiteY78" fmla="*/ 70699 h 87976"/>
                <a:gd name="connsiteX79" fmla="*/ 17578 w 85465"/>
                <a:gd name="connsiteY79" fmla="*/ 68645 h 87976"/>
                <a:gd name="connsiteX80" fmla="*/ 24745 w 85465"/>
                <a:gd name="connsiteY80" fmla="*/ 59937 h 87976"/>
                <a:gd name="connsiteX81" fmla="*/ 26735 w 85465"/>
                <a:gd name="connsiteY81" fmla="*/ 59646 h 8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85465" h="87976">
                  <a:moveTo>
                    <a:pt x="42286" y="87977"/>
                  </a:moveTo>
                  <a:lnTo>
                    <a:pt x="26327" y="67421"/>
                  </a:lnTo>
                  <a:cubicBezTo>
                    <a:pt x="25685" y="67900"/>
                    <a:pt x="25231" y="68589"/>
                    <a:pt x="25043" y="69368"/>
                  </a:cubicBezTo>
                  <a:cubicBezTo>
                    <a:pt x="24726" y="73391"/>
                    <a:pt x="21932" y="76789"/>
                    <a:pt x="18045" y="77877"/>
                  </a:cubicBezTo>
                  <a:cubicBezTo>
                    <a:pt x="13370" y="79213"/>
                    <a:pt x="8348" y="77632"/>
                    <a:pt x="5283" y="73857"/>
                  </a:cubicBezTo>
                  <a:lnTo>
                    <a:pt x="4660" y="73064"/>
                  </a:lnTo>
                  <a:cubicBezTo>
                    <a:pt x="1664" y="69082"/>
                    <a:pt x="1344" y="63692"/>
                    <a:pt x="3849" y="59384"/>
                  </a:cubicBezTo>
                  <a:cubicBezTo>
                    <a:pt x="5835" y="55931"/>
                    <a:pt x="9765" y="54086"/>
                    <a:pt x="13691" y="54762"/>
                  </a:cubicBezTo>
                  <a:cubicBezTo>
                    <a:pt x="14492" y="54777"/>
                    <a:pt x="15273" y="54509"/>
                    <a:pt x="15896" y="54005"/>
                  </a:cubicBezTo>
                  <a:lnTo>
                    <a:pt x="0" y="33531"/>
                  </a:lnTo>
                  <a:lnTo>
                    <a:pt x="15161" y="21759"/>
                  </a:lnTo>
                  <a:cubicBezTo>
                    <a:pt x="17260" y="20100"/>
                    <a:pt x="20179" y="19947"/>
                    <a:pt x="22440" y="21379"/>
                  </a:cubicBezTo>
                  <a:cubicBezTo>
                    <a:pt x="25843" y="23596"/>
                    <a:pt x="27694" y="27553"/>
                    <a:pt x="27215" y="31587"/>
                  </a:cubicBezTo>
                  <a:cubicBezTo>
                    <a:pt x="27014" y="32513"/>
                    <a:pt x="27469" y="33456"/>
                    <a:pt x="28319" y="33875"/>
                  </a:cubicBezTo>
                  <a:cubicBezTo>
                    <a:pt x="29989" y="34781"/>
                    <a:pt x="32033" y="34639"/>
                    <a:pt x="33561" y="33510"/>
                  </a:cubicBezTo>
                  <a:lnTo>
                    <a:pt x="34274" y="32971"/>
                  </a:lnTo>
                  <a:cubicBezTo>
                    <a:pt x="35634" y="31827"/>
                    <a:pt x="36209" y="30000"/>
                    <a:pt x="35749" y="28283"/>
                  </a:cubicBezTo>
                  <a:cubicBezTo>
                    <a:pt x="35531" y="27312"/>
                    <a:pt x="34687" y="26608"/>
                    <a:pt x="33691" y="26567"/>
                  </a:cubicBezTo>
                  <a:cubicBezTo>
                    <a:pt x="29663" y="26032"/>
                    <a:pt x="26287" y="23258"/>
                    <a:pt x="24983" y="19409"/>
                  </a:cubicBezTo>
                  <a:cubicBezTo>
                    <a:pt x="24157" y="16864"/>
                    <a:pt x="25029" y="14075"/>
                    <a:pt x="27158" y="12454"/>
                  </a:cubicBezTo>
                  <a:lnTo>
                    <a:pt x="43200" y="0"/>
                  </a:lnTo>
                  <a:lnTo>
                    <a:pt x="59161" y="20555"/>
                  </a:lnTo>
                  <a:cubicBezTo>
                    <a:pt x="59802" y="20076"/>
                    <a:pt x="60256" y="19388"/>
                    <a:pt x="60443" y="18609"/>
                  </a:cubicBezTo>
                  <a:cubicBezTo>
                    <a:pt x="60760" y="14585"/>
                    <a:pt x="63555" y="11187"/>
                    <a:pt x="67441" y="10097"/>
                  </a:cubicBezTo>
                  <a:cubicBezTo>
                    <a:pt x="72117" y="8762"/>
                    <a:pt x="77138" y="10344"/>
                    <a:pt x="80204" y="14118"/>
                  </a:cubicBezTo>
                  <a:lnTo>
                    <a:pt x="80826" y="14918"/>
                  </a:lnTo>
                  <a:cubicBezTo>
                    <a:pt x="83814" y="18898"/>
                    <a:pt x="84131" y="24279"/>
                    <a:pt x="81630" y="28582"/>
                  </a:cubicBezTo>
                  <a:cubicBezTo>
                    <a:pt x="79641" y="32034"/>
                    <a:pt x="75711" y="33880"/>
                    <a:pt x="71784" y="33206"/>
                  </a:cubicBezTo>
                  <a:cubicBezTo>
                    <a:pt x="70983" y="33192"/>
                    <a:pt x="70203" y="33461"/>
                    <a:pt x="69580" y="33965"/>
                  </a:cubicBezTo>
                  <a:lnTo>
                    <a:pt x="85466" y="54463"/>
                  </a:lnTo>
                  <a:lnTo>
                    <a:pt x="69499" y="66838"/>
                  </a:lnTo>
                  <a:cubicBezTo>
                    <a:pt x="67403" y="68495"/>
                    <a:pt x="64488" y="68645"/>
                    <a:pt x="62232" y="67213"/>
                  </a:cubicBezTo>
                  <a:cubicBezTo>
                    <a:pt x="58825" y="64997"/>
                    <a:pt x="56972" y="61040"/>
                    <a:pt x="57449" y="57004"/>
                  </a:cubicBezTo>
                  <a:cubicBezTo>
                    <a:pt x="57647" y="56082"/>
                    <a:pt x="57193" y="55142"/>
                    <a:pt x="56347" y="54724"/>
                  </a:cubicBezTo>
                  <a:cubicBezTo>
                    <a:pt x="54675" y="53818"/>
                    <a:pt x="52630" y="53960"/>
                    <a:pt x="51099" y="55088"/>
                  </a:cubicBezTo>
                  <a:lnTo>
                    <a:pt x="50462" y="55590"/>
                  </a:lnTo>
                  <a:cubicBezTo>
                    <a:pt x="49073" y="56731"/>
                    <a:pt x="48477" y="58575"/>
                    <a:pt x="48934" y="60313"/>
                  </a:cubicBezTo>
                  <a:cubicBezTo>
                    <a:pt x="49153" y="61285"/>
                    <a:pt x="49996" y="61989"/>
                    <a:pt x="50991" y="62031"/>
                  </a:cubicBezTo>
                  <a:cubicBezTo>
                    <a:pt x="55025" y="62579"/>
                    <a:pt x="58400" y="65365"/>
                    <a:pt x="59703" y="69222"/>
                  </a:cubicBezTo>
                  <a:cubicBezTo>
                    <a:pt x="60517" y="71757"/>
                    <a:pt x="59644" y="74531"/>
                    <a:pt x="57526" y="76144"/>
                  </a:cubicBezTo>
                  <a:close/>
                  <a:moveTo>
                    <a:pt x="26735" y="59646"/>
                  </a:moveTo>
                  <a:cubicBezTo>
                    <a:pt x="28683" y="59637"/>
                    <a:pt x="30521" y="60548"/>
                    <a:pt x="31694" y="62103"/>
                  </a:cubicBezTo>
                  <a:lnTo>
                    <a:pt x="43612" y="77454"/>
                  </a:lnTo>
                  <a:lnTo>
                    <a:pt x="52205" y="70781"/>
                  </a:lnTo>
                  <a:cubicBezTo>
                    <a:pt x="51720" y="70139"/>
                    <a:pt x="51027" y="69685"/>
                    <a:pt x="50244" y="69496"/>
                  </a:cubicBezTo>
                  <a:cubicBezTo>
                    <a:pt x="46225" y="69167"/>
                    <a:pt x="42837" y="66370"/>
                    <a:pt x="41754" y="62487"/>
                  </a:cubicBezTo>
                  <a:cubicBezTo>
                    <a:pt x="40423" y="57815"/>
                    <a:pt x="42004" y="52800"/>
                    <a:pt x="45774" y="49737"/>
                  </a:cubicBezTo>
                  <a:lnTo>
                    <a:pt x="46562" y="49119"/>
                  </a:lnTo>
                  <a:cubicBezTo>
                    <a:pt x="50542" y="46126"/>
                    <a:pt x="55929" y="45808"/>
                    <a:pt x="60234" y="48312"/>
                  </a:cubicBezTo>
                  <a:cubicBezTo>
                    <a:pt x="63689" y="50300"/>
                    <a:pt x="65536" y="54232"/>
                    <a:pt x="64861" y="58160"/>
                  </a:cubicBezTo>
                  <a:cubicBezTo>
                    <a:pt x="64849" y="58960"/>
                    <a:pt x="65117" y="59739"/>
                    <a:pt x="65619" y="60361"/>
                  </a:cubicBezTo>
                  <a:lnTo>
                    <a:pt x="74947" y="53133"/>
                  </a:lnTo>
                  <a:lnTo>
                    <a:pt x="63097" y="37845"/>
                  </a:lnTo>
                  <a:cubicBezTo>
                    <a:pt x="61442" y="35748"/>
                    <a:pt x="61292" y="32835"/>
                    <a:pt x="62722" y="30579"/>
                  </a:cubicBezTo>
                  <a:cubicBezTo>
                    <a:pt x="64943" y="27178"/>
                    <a:pt x="68896" y="25326"/>
                    <a:pt x="72930" y="25797"/>
                  </a:cubicBezTo>
                  <a:cubicBezTo>
                    <a:pt x="73854" y="26000"/>
                    <a:pt x="74797" y="25546"/>
                    <a:pt x="75215" y="24697"/>
                  </a:cubicBezTo>
                  <a:cubicBezTo>
                    <a:pt x="76120" y="23023"/>
                    <a:pt x="75976" y="20976"/>
                    <a:pt x="74845" y="19445"/>
                  </a:cubicBezTo>
                  <a:lnTo>
                    <a:pt x="74338" y="18796"/>
                  </a:lnTo>
                  <a:cubicBezTo>
                    <a:pt x="73197" y="17411"/>
                    <a:pt x="71353" y="16817"/>
                    <a:pt x="69618" y="17277"/>
                  </a:cubicBezTo>
                  <a:cubicBezTo>
                    <a:pt x="68648" y="17496"/>
                    <a:pt x="67947" y="18339"/>
                    <a:pt x="67908" y="19332"/>
                  </a:cubicBezTo>
                  <a:cubicBezTo>
                    <a:pt x="67370" y="23363"/>
                    <a:pt x="64592" y="26739"/>
                    <a:pt x="60739" y="28042"/>
                  </a:cubicBezTo>
                  <a:cubicBezTo>
                    <a:pt x="58198" y="28869"/>
                    <a:pt x="55412" y="27999"/>
                    <a:pt x="53794" y="25872"/>
                  </a:cubicBezTo>
                  <a:lnTo>
                    <a:pt x="41874" y="10524"/>
                  </a:lnTo>
                  <a:lnTo>
                    <a:pt x="32467" y="17828"/>
                  </a:lnTo>
                  <a:cubicBezTo>
                    <a:pt x="32948" y="18466"/>
                    <a:pt x="33636" y="18917"/>
                    <a:pt x="34414" y="19103"/>
                  </a:cubicBezTo>
                  <a:cubicBezTo>
                    <a:pt x="38439" y="19424"/>
                    <a:pt x="41838" y="22222"/>
                    <a:pt x="42926" y="26111"/>
                  </a:cubicBezTo>
                  <a:cubicBezTo>
                    <a:pt x="44259" y="30782"/>
                    <a:pt x="42679" y="35798"/>
                    <a:pt x="38910" y="38862"/>
                  </a:cubicBezTo>
                  <a:lnTo>
                    <a:pt x="38051" y="39516"/>
                  </a:lnTo>
                  <a:cubicBezTo>
                    <a:pt x="34077" y="42481"/>
                    <a:pt x="28716" y="42785"/>
                    <a:pt x="24433" y="40288"/>
                  </a:cubicBezTo>
                  <a:cubicBezTo>
                    <a:pt x="20977" y="38300"/>
                    <a:pt x="19128" y="34368"/>
                    <a:pt x="19803" y="30438"/>
                  </a:cubicBezTo>
                  <a:cubicBezTo>
                    <a:pt x="19816" y="29638"/>
                    <a:pt x="19549" y="28859"/>
                    <a:pt x="19048" y="28235"/>
                  </a:cubicBezTo>
                  <a:lnTo>
                    <a:pt x="10524" y="34854"/>
                  </a:lnTo>
                  <a:lnTo>
                    <a:pt x="22377" y="50122"/>
                  </a:lnTo>
                  <a:cubicBezTo>
                    <a:pt x="24032" y="52220"/>
                    <a:pt x="24183" y="55133"/>
                    <a:pt x="22754" y="57391"/>
                  </a:cubicBezTo>
                  <a:cubicBezTo>
                    <a:pt x="20529" y="60787"/>
                    <a:pt x="16578" y="62638"/>
                    <a:pt x="12544" y="62173"/>
                  </a:cubicBezTo>
                  <a:cubicBezTo>
                    <a:pt x="11621" y="61973"/>
                    <a:pt x="10681" y="62425"/>
                    <a:pt x="10261" y="63271"/>
                  </a:cubicBezTo>
                  <a:cubicBezTo>
                    <a:pt x="9355" y="64947"/>
                    <a:pt x="9499" y="66995"/>
                    <a:pt x="10631" y="68527"/>
                  </a:cubicBezTo>
                  <a:lnTo>
                    <a:pt x="11136" y="69168"/>
                  </a:lnTo>
                  <a:cubicBezTo>
                    <a:pt x="12277" y="70561"/>
                    <a:pt x="14127" y="71159"/>
                    <a:pt x="15867" y="70699"/>
                  </a:cubicBezTo>
                  <a:cubicBezTo>
                    <a:pt x="16836" y="70480"/>
                    <a:pt x="17538" y="69637"/>
                    <a:pt x="17578" y="68645"/>
                  </a:cubicBezTo>
                  <a:cubicBezTo>
                    <a:pt x="18115" y="64615"/>
                    <a:pt x="20893" y="61239"/>
                    <a:pt x="24745" y="59937"/>
                  </a:cubicBezTo>
                  <a:cubicBezTo>
                    <a:pt x="25391" y="59746"/>
                    <a:pt x="26061" y="59648"/>
                    <a:pt x="26735" y="59646"/>
                  </a:cubicBezTo>
                  <a:close/>
                </a:path>
              </a:pathLst>
            </a:custGeom>
            <a:grpFill/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909038DE-3190-FA7B-921B-7D158AC7DF1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371621" y="2086929"/>
            <a:ext cx="575859" cy="439034"/>
            <a:chOff x="4558071" y="2106486"/>
            <a:chExt cx="330000" cy="251592"/>
          </a:xfrm>
        </p:grpSpPr>
        <p:sp>
          <p:nvSpPr>
            <p:cNvPr id="52" name="Friform 51">
              <a:extLst>
                <a:ext uri="{FF2B5EF4-FFF2-40B4-BE49-F238E27FC236}">
                  <a16:creationId xmlns:a16="http://schemas.microsoft.com/office/drawing/2014/main" id="{9E13502E-6927-8817-15F3-0E0758C6E43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78939" y="2177810"/>
              <a:ext cx="97881" cy="70066"/>
            </a:xfrm>
            <a:custGeom>
              <a:avLst/>
              <a:gdLst>
                <a:gd name="connsiteX0" fmla="*/ 7506 w 97881"/>
                <a:gd name="connsiteY0" fmla="*/ 26191 h 70066"/>
                <a:gd name="connsiteX1" fmla="*/ 10506 w 97881"/>
                <a:gd name="connsiteY1" fmla="*/ 18316 h 70066"/>
                <a:gd name="connsiteX2" fmla="*/ 18036 w 97881"/>
                <a:gd name="connsiteY2" fmla="*/ 14240 h 70066"/>
                <a:gd name="connsiteX3" fmla="*/ 80984 w 97881"/>
                <a:gd name="connsiteY3" fmla="*/ 14615 h 70066"/>
                <a:gd name="connsiteX4" fmla="*/ 86984 w 97881"/>
                <a:gd name="connsiteY4" fmla="*/ 17968 h 70066"/>
                <a:gd name="connsiteX5" fmla="*/ 90381 w 97881"/>
                <a:gd name="connsiteY5" fmla="*/ 26191 h 70066"/>
                <a:gd name="connsiteX6" fmla="*/ 90381 w 97881"/>
                <a:gd name="connsiteY6" fmla="*/ 63856 h 70066"/>
                <a:gd name="connsiteX7" fmla="*/ 97881 w 97881"/>
                <a:gd name="connsiteY7" fmla="*/ 70066 h 70066"/>
                <a:gd name="connsiteX8" fmla="*/ 97881 w 97881"/>
                <a:gd name="connsiteY8" fmla="*/ 26191 h 70066"/>
                <a:gd name="connsiteX9" fmla="*/ 92282 w 97881"/>
                <a:gd name="connsiteY9" fmla="*/ 12661 h 70066"/>
                <a:gd name="connsiteX10" fmla="*/ 84111 w 97881"/>
                <a:gd name="connsiteY10" fmla="*/ 7786 h 70066"/>
                <a:gd name="connsiteX11" fmla="*/ 15111 w 97881"/>
                <a:gd name="connsiteY11" fmla="*/ 7318 h 70066"/>
                <a:gd name="connsiteX12" fmla="*/ 5785 w 97881"/>
                <a:gd name="connsiteY12" fmla="*/ 12478 h 70066"/>
                <a:gd name="connsiteX13" fmla="*/ 6 w 97881"/>
                <a:gd name="connsiteY13" fmla="*/ 26191 h 70066"/>
                <a:gd name="connsiteX14" fmla="*/ 6 w 97881"/>
                <a:gd name="connsiteY14" fmla="*/ 30710 h 70066"/>
                <a:gd name="connsiteX15" fmla="*/ 7506 w 97881"/>
                <a:gd name="connsiteY15" fmla="*/ 31966 h 7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7881" h="70066">
                  <a:moveTo>
                    <a:pt x="7506" y="26191"/>
                  </a:moveTo>
                  <a:cubicBezTo>
                    <a:pt x="7392" y="23267"/>
                    <a:pt x="8475" y="20423"/>
                    <a:pt x="10506" y="18316"/>
                  </a:cubicBezTo>
                  <a:cubicBezTo>
                    <a:pt x="12842" y="16657"/>
                    <a:pt x="15370" y="15289"/>
                    <a:pt x="18036" y="14240"/>
                  </a:cubicBezTo>
                  <a:cubicBezTo>
                    <a:pt x="38094" y="5296"/>
                    <a:pt x="61034" y="5432"/>
                    <a:pt x="80984" y="14615"/>
                  </a:cubicBezTo>
                  <a:cubicBezTo>
                    <a:pt x="83130" y="15448"/>
                    <a:pt x="85149" y="16576"/>
                    <a:pt x="86984" y="17968"/>
                  </a:cubicBezTo>
                  <a:cubicBezTo>
                    <a:pt x="89109" y="20185"/>
                    <a:pt x="90322" y="23120"/>
                    <a:pt x="90381" y="26191"/>
                  </a:cubicBezTo>
                  <a:lnTo>
                    <a:pt x="90381" y="63856"/>
                  </a:lnTo>
                  <a:cubicBezTo>
                    <a:pt x="92987" y="65795"/>
                    <a:pt x="95490" y="67868"/>
                    <a:pt x="97881" y="70066"/>
                  </a:cubicBezTo>
                  <a:lnTo>
                    <a:pt x="97881" y="26191"/>
                  </a:lnTo>
                  <a:cubicBezTo>
                    <a:pt x="97931" y="21108"/>
                    <a:pt x="95909" y="16223"/>
                    <a:pt x="92282" y="12661"/>
                  </a:cubicBezTo>
                  <a:cubicBezTo>
                    <a:pt x="89831" y="10618"/>
                    <a:pt x="87074" y="8972"/>
                    <a:pt x="84111" y="7786"/>
                  </a:cubicBezTo>
                  <a:cubicBezTo>
                    <a:pt x="62281" y="-2429"/>
                    <a:pt x="37078" y="-2600"/>
                    <a:pt x="15111" y="7318"/>
                  </a:cubicBezTo>
                  <a:cubicBezTo>
                    <a:pt x="11791" y="8624"/>
                    <a:pt x="8655" y="10358"/>
                    <a:pt x="5785" y="12478"/>
                  </a:cubicBezTo>
                  <a:cubicBezTo>
                    <a:pt x="1976" y="16005"/>
                    <a:pt x="-129" y="21002"/>
                    <a:pt x="6" y="26191"/>
                  </a:cubicBezTo>
                  <a:lnTo>
                    <a:pt x="6" y="30710"/>
                  </a:lnTo>
                  <a:cubicBezTo>
                    <a:pt x="2538" y="31103"/>
                    <a:pt x="5039" y="31521"/>
                    <a:pt x="7506" y="31966"/>
                  </a:cubicBez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53" name="Friform 52">
              <a:extLst>
                <a:ext uri="{FF2B5EF4-FFF2-40B4-BE49-F238E27FC236}">
                  <a16:creationId xmlns:a16="http://schemas.microsoft.com/office/drawing/2014/main" id="{7B23C7B7-76C4-8D31-AA65-55B243E0C5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01648" y="2121494"/>
              <a:ext cx="52500" cy="52500"/>
            </a:xfrm>
            <a:custGeom>
              <a:avLst/>
              <a:gdLst>
                <a:gd name="connsiteX0" fmla="*/ 26250 w 52500"/>
                <a:gd name="connsiteY0" fmla="*/ 52500 h 52500"/>
                <a:gd name="connsiteX1" fmla="*/ 52500 w 52500"/>
                <a:gd name="connsiteY1" fmla="*/ 26250 h 52500"/>
                <a:gd name="connsiteX2" fmla="*/ 26250 w 52500"/>
                <a:gd name="connsiteY2" fmla="*/ 0 h 52500"/>
                <a:gd name="connsiteX3" fmla="*/ 0 w 52500"/>
                <a:gd name="connsiteY3" fmla="*/ 26250 h 52500"/>
                <a:gd name="connsiteX4" fmla="*/ 25935 w 52500"/>
                <a:gd name="connsiteY4" fmla="*/ 52500 h 52500"/>
                <a:gd name="connsiteX5" fmla="*/ 26250 w 52500"/>
                <a:gd name="connsiteY5" fmla="*/ 52500 h 52500"/>
                <a:gd name="connsiteX6" fmla="*/ 26250 w 52500"/>
                <a:gd name="connsiteY6" fmla="*/ 7500 h 52500"/>
                <a:gd name="connsiteX7" fmla="*/ 45000 w 52500"/>
                <a:gd name="connsiteY7" fmla="*/ 26250 h 52500"/>
                <a:gd name="connsiteX8" fmla="*/ 26250 w 52500"/>
                <a:gd name="connsiteY8" fmla="*/ 45000 h 52500"/>
                <a:gd name="connsiteX9" fmla="*/ 7500 w 52500"/>
                <a:gd name="connsiteY9" fmla="*/ 26250 h 52500"/>
                <a:gd name="connsiteX10" fmla="*/ 26250 w 52500"/>
                <a:gd name="connsiteY10" fmla="*/ 7500 h 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500" h="52500">
                  <a:moveTo>
                    <a:pt x="26250" y="52500"/>
                  </a:moveTo>
                  <a:cubicBezTo>
                    <a:pt x="40748" y="52500"/>
                    <a:pt x="52500" y="40748"/>
                    <a:pt x="52500" y="26250"/>
                  </a:cubicBezTo>
                  <a:cubicBezTo>
                    <a:pt x="52500" y="11753"/>
                    <a:pt x="40748" y="0"/>
                    <a:pt x="26250" y="0"/>
                  </a:cubicBezTo>
                  <a:cubicBezTo>
                    <a:pt x="11753" y="0"/>
                    <a:pt x="0" y="11753"/>
                    <a:pt x="0" y="26250"/>
                  </a:cubicBezTo>
                  <a:cubicBezTo>
                    <a:pt x="-87" y="40660"/>
                    <a:pt x="11524" y="52413"/>
                    <a:pt x="25935" y="52500"/>
                  </a:cubicBezTo>
                  <a:cubicBezTo>
                    <a:pt x="26040" y="52501"/>
                    <a:pt x="26145" y="52501"/>
                    <a:pt x="26250" y="52500"/>
                  </a:cubicBezTo>
                  <a:close/>
                  <a:moveTo>
                    <a:pt x="26250" y="7500"/>
                  </a:moveTo>
                  <a:cubicBezTo>
                    <a:pt x="36600" y="7515"/>
                    <a:pt x="44986" y="15901"/>
                    <a:pt x="45000" y="26250"/>
                  </a:cubicBezTo>
                  <a:cubicBezTo>
                    <a:pt x="45000" y="36605"/>
                    <a:pt x="36606" y="45000"/>
                    <a:pt x="26250" y="45000"/>
                  </a:cubicBezTo>
                  <a:cubicBezTo>
                    <a:pt x="15895" y="45000"/>
                    <a:pt x="7500" y="36605"/>
                    <a:pt x="7500" y="26250"/>
                  </a:cubicBezTo>
                  <a:cubicBezTo>
                    <a:pt x="7500" y="15895"/>
                    <a:pt x="15895" y="7500"/>
                    <a:pt x="26250" y="7500"/>
                  </a:cubicBez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54" name="Friform 53">
              <a:extLst>
                <a:ext uri="{FF2B5EF4-FFF2-40B4-BE49-F238E27FC236}">
                  <a16:creationId xmlns:a16="http://schemas.microsoft.com/office/drawing/2014/main" id="{6DB23A21-D8E2-9B51-B278-2F14A02DEF7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69313" y="2177814"/>
              <a:ext cx="97507" cy="70062"/>
            </a:xfrm>
            <a:custGeom>
              <a:avLst/>
              <a:gdLst>
                <a:gd name="connsiteX0" fmla="*/ 7507 w 97507"/>
                <a:gd name="connsiteY0" fmla="*/ 26188 h 70062"/>
                <a:gd name="connsiteX1" fmla="*/ 8508 w 97507"/>
                <a:gd name="connsiteY1" fmla="*/ 21451 h 70062"/>
                <a:gd name="connsiteX2" fmla="*/ 12885 w 97507"/>
                <a:gd name="connsiteY2" fmla="*/ 16539 h 70062"/>
                <a:gd name="connsiteX3" fmla="*/ 17666 w 97507"/>
                <a:gd name="connsiteY3" fmla="*/ 14233 h 70062"/>
                <a:gd name="connsiteX4" fmla="*/ 80613 w 97507"/>
                <a:gd name="connsiteY4" fmla="*/ 14608 h 70062"/>
                <a:gd name="connsiteX5" fmla="*/ 86613 w 97507"/>
                <a:gd name="connsiteY5" fmla="*/ 17960 h 70062"/>
                <a:gd name="connsiteX6" fmla="*/ 90007 w 97507"/>
                <a:gd name="connsiteY6" fmla="*/ 26188 h 70062"/>
                <a:gd name="connsiteX7" fmla="*/ 90007 w 97507"/>
                <a:gd name="connsiteY7" fmla="*/ 32026 h 70062"/>
                <a:gd name="connsiteX8" fmla="*/ 97507 w 97507"/>
                <a:gd name="connsiteY8" fmla="*/ 30763 h 70062"/>
                <a:gd name="connsiteX9" fmla="*/ 97507 w 97507"/>
                <a:gd name="connsiteY9" fmla="*/ 26188 h 70062"/>
                <a:gd name="connsiteX10" fmla="*/ 91912 w 97507"/>
                <a:gd name="connsiteY10" fmla="*/ 12661 h 70062"/>
                <a:gd name="connsiteX11" fmla="*/ 83733 w 97507"/>
                <a:gd name="connsiteY11" fmla="*/ 7786 h 70062"/>
                <a:gd name="connsiteX12" fmla="*/ 14733 w 97507"/>
                <a:gd name="connsiteY12" fmla="*/ 7318 h 70062"/>
                <a:gd name="connsiteX13" fmla="*/ 5632 w 97507"/>
                <a:gd name="connsiteY13" fmla="*/ 12313 h 70062"/>
                <a:gd name="connsiteX14" fmla="*/ 5040 w 97507"/>
                <a:gd name="connsiteY14" fmla="*/ 12868 h 70062"/>
                <a:gd name="connsiteX15" fmla="*/ 7 w 97507"/>
                <a:gd name="connsiteY15" fmla="*/ 26188 h 70062"/>
                <a:gd name="connsiteX16" fmla="*/ 7 w 97507"/>
                <a:gd name="connsiteY16" fmla="*/ 70063 h 70062"/>
                <a:gd name="connsiteX17" fmla="*/ 7507 w 97507"/>
                <a:gd name="connsiteY17" fmla="*/ 63856 h 7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507" h="70062">
                  <a:moveTo>
                    <a:pt x="7507" y="26188"/>
                  </a:moveTo>
                  <a:cubicBezTo>
                    <a:pt x="7529" y="24559"/>
                    <a:pt x="7869" y="22949"/>
                    <a:pt x="8508" y="21451"/>
                  </a:cubicBezTo>
                  <a:cubicBezTo>
                    <a:pt x="9380" y="19372"/>
                    <a:pt x="10920" y="17644"/>
                    <a:pt x="12885" y="16539"/>
                  </a:cubicBezTo>
                  <a:cubicBezTo>
                    <a:pt x="14425" y="15664"/>
                    <a:pt x="16022" y="14893"/>
                    <a:pt x="17666" y="14233"/>
                  </a:cubicBezTo>
                  <a:cubicBezTo>
                    <a:pt x="37724" y="5290"/>
                    <a:pt x="60663" y="5427"/>
                    <a:pt x="80613" y="14608"/>
                  </a:cubicBezTo>
                  <a:cubicBezTo>
                    <a:pt x="82760" y="15440"/>
                    <a:pt x="84780" y="16568"/>
                    <a:pt x="86613" y="17960"/>
                  </a:cubicBezTo>
                  <a:cubicBezTo>
                    <a:pt x="88739" y="20179"/>
                    <a:pt x="89950" y="23116"/>
                    <a:pt x="90007" y="26188"/>
                  </a:cubicBezTo>
                  <a:lnTo>
                    <a:pt x="90007" y="32026"/>
                  </a:lnTo>
                  <a:cubicBezTo>
                    <a:pt x="92480" y="31581"/>
                    <a:pt x="94980" y="31160"/>
                    <a:pt x="97507" y="30763"/>
                  </a:cubicBezTo>
                  <a:lnTo>
                    <a:pt x="97507" y="26188"/>
                  </a:lnTo>
                  <a:cubicBezTo>
                    <a:pt x="97439" y="21130"/>
                    <a:pt x="95436" y="16290"/>
                    <a:pt x="91912" y="12661"/>
                  </a:cubicBezTo>
                  <a:cubicBezTo>
                    <a:pt x="89474" y="10595"/>
                    <a:pt x="86711" y="8948"/>
                    <a:pt x="83733" y="7786"/>
                  </a:cubicBezTo>
                  <a:cubicBezTo>
                    <a:pt x="61903" y="-2429"/>
                    <a:pt x="36700" y="-2600"/>
                    <a:pt x="14733" y="7318"/>
                  </a:cubicBezTo>
                  <a:cubicBezTo>
                    <a:pt x="11501" y="8593"/>
                    <a:pt x="8443" y="10271"/>
                    <a:pt x="5632" y="12313"/>
                  </a:cubicBezTo>
                  <a:lnTo>
                    <a:pt x="5040" y="12868"/>
                  </a:lnTo>
                  <a:cubicBezTo>
                    <a:pt x="1679" y="16475"/>
                    <a:pt x="-129" y="21259"/>
                    <a:pt x="7" y="26188"/>
                  </a:cubicBezTo>
                  <a:lnTo>
                    <a:pt x="7" y="70063"/>
                  </a:lnTo>
                  <a:cubicBezTo>
                    <a:pt x="2398" y="67865"/>
                    <a:pt x="4902" y="65794"/>
                    <a:pt x="7507" y="63856"/>
                  </a:cubicBez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55" name="Friform 54">
              <a:extLst>
                <a:ext uri="{FF2B5EF4-FFF2-40B4-BE49-F238E27FC236}">
                  <a16:creationId xmlns:a16="http://schemas.microsoft.com/office/drawing/2014/main" id="{E58C749A-AD62-D5C2-AE36-BF2708C96E9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96820" y="2106486"/>
              <a:ext cx="52500" cy="52500"/>
            </a:xfrm>
            <a:custGeom>
              <a:avLst/>
              <a:gdLst>
                <a:gd name="connsiteX0" fmla="*/ 26250 w 52500"/>
                <a:gd name="connsiteY0" fmla="*/ 52500 h 52500"/>
                <a:gd name="connsiteX1" fmla="*/ 52500 w 52500"/>
                <a:gd name="connsiteY1" fmla="*/ 26250 h 52500"/>
                <a:gd name="connsiteX2" fmla="*/ 26250 w 52500"/>
                <a:gd name="connsiteY2" fmla="*/ 0 h 52500"/>
                <a:gd name="connsiteX3" fmla="*/ 0 w 52500"/>
                <a:gd name="connsiteY3" fmla="*/ 26250 h 52500"/>
                <a:gd name="connsiteX4" fmla="*/ 25934 w 52500"/>
                <a:gd name="connsiteY4" fmla="*/ 52500 h 52500"/>
                <a:gd name="connsiteX5" fmla="*/ 26250 w 52500"/>
                <a:gd name="connsiteY5" fmla="*/ 52500 h 52500"/>
                <a:gd name="connsiteX6" fmla="*/ 26250 w 52500"/>
                <a:gd name="connsiteY6" fmla="*/ 7500 h 52500"/>
                <a:gd name="connsiteX7" fmla="*/ 45000 w 52500"/>
                <a:gd name="connsiteY7" fmla="*/ 26250 h 52500"/>
                <a:gd name="connsiteX8" fmla="*/ 26250 w 52500"/>
                <a:gd name="connsiteY8" fmla="*/ 45000 h 52500"/>
                <a:gd name="connsiteX9" fmla="*/ 7500 w 52500"/>
                <a:gd name="connsiteY9" fmla="*/ 26250 h 52500"/>
                <a:gd name="connsiteX10" fmla="*/ 26250 w 52500"/>
                <a:gd name="connsiteY10" fmla="*/ 7500 h 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500" h="52500">
                  <a:moveTo>
                    <a:pt x="26250" y="52500"/>
                  </a:moveTo>
                  <a:cubicBezTo>
                    <a:pt x="40748" y="52500"/>
                    <a:pt x="52500" y="40747"/>
                    <a:pt x="52500" y="26250"/>
                  </a:cubicBezTo>
                  <a:cubicBezTo>
                    <a:pt x="52500" y="11752"/>
                    <a:pt x="40748" y="0"/>
                    <a:pt x="26250" y="0"/>
                  </a:cubicBezTo>
                  <a:cubicBezTo>
                    <a:pt x="11753" y="0"/>
                    <a:pt x="0" y="11752"/>
                    <a:pt x="0" y="26250"/>
                  </a:cubicBezTo>
                  <a:cubicBezTo>
                    <a:pt x="-87" y="40660"/>
                    <a:pt x="11524" y="52413"/>
                    <a:pt x="25934" y="52500"/>
                  </a:cubicBezTo>
                  <a:cubicBezTo>
                    <a:pt x="26040" y="52501"/>
                    <a:pt x="26145" y="52501"/>
                    <a:pt x="26250" y="52500"/>
                  </a:cubicBezTo>
                  <a:close/>
                  <a:moveTo>
                    <a:pt x="26250" y="7500"/>
                  </a:moveTo>
                  <a:cubicBezTo>
                    <a:pt x="36601" y="7512"/>
                    <a:pt x="44988" y="15900"/>
                    <a:pt x="45000" y="26250"/>
                  </a:cubicBezTo>
                  <a:cubicBezTo>
                    <a:pt x="45000" y="36605"/>
                    <a:pt x="36606" y="45000"/>
                    <a:pt x="26250" y="45000"/>
                  </a:cubicBezTo>
                  <a:cubicBezTo>
                    <a:pt x="15895" y="45000"/>
                    <a:pt x="7500" y="36605"/>
                    <a:pt x="7500" y="26250"/>
                  </a:cubicBezTo>
                  <a:cubicBezTo>
                    <a:pt x="7500" y="15895"/>
                    <a:pt x="15895" y="7500"/>
                    <a:pt x="26250" y="7500"/>
                  </a:cubicBezTo>
                  <a:close/>
                </a:path>
              </a:pathLst>
            </a:custGeom>
            <a:solidFill>
              <a:srgbClr val="CF454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56" name="Friform 55">
              <a:extLst>
                <a:ext uri="{FF2B5EF4-FFF2-40B4-BE49-F238E27FC236}">
                  <a16:creationId xmlns:a16="http://schemas.microsoft.com/office/drawing/2014/main" id="{F61E612F-90F1-582B-621B-43886B5CE93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91820" y="2121494"/>
              <a:ext cx="52500" cy="52500"/>
            </a:xfrm>
            <a:custGeom>
              <a:avLst/>
              <a:gdLst>
                <a:gd name="connsiteX0" fmla="*/ 26250 w 52500"/>
                <a:gd name="connsiteY0" fmla="*/ 52500 h 52500"/>
                <a:gd name="connsiteX1" fmla="*/ 52500 w 52500"/>
                <a:gd name="connsiteY1" fmla="*/ 26250 h 52500"/>
                <a:gd name="connsiteX2" fmla="*/ 26250 w 52500"/>
                <a:gd name="connsiteY2" fmla="*/ 0 h 52500"/>
                <a:gd name="connsiteX3" fmla="*/ 0 w 52500"/>
                <a:gd name="connsiteY3" fmla="*/ 26250 h 52500"/>
                <a:gd name="connsiteX4" fmla="*/ 25934 w 52500"/>
                <a:gd name="connsiteY4" fmla="*/ 52500 h 52500"/>
                <a:gd name="connsiteX5" fmla="*/ 26250 w 52500"/>
                <a:gd name="connsiteY5" fmla="*/ 52500 h 52500"/>
                <a:gd name="connsiteX6" fmla="*/ 26250 w 52500"/>
                <a:gd name="connsiteY6" fmla="*/ 7500 h 52500"/>
                <a:gd name="connsiteX7" fmla="*/ 45000 w 52500"/>
                <a:gd name="connsiteY7" fmla="*/ 26250 h 52500"/>
                <a:gd name="connsiteX8" fmla="*/ 26250 w 52500"/>
                <a:gd name="connsiteY8" fmla="*/ 45000 h 52500"/>
                <a:gd name="connsiteX9" fmla="*/ 7500 w 52500"/>
                <a:gd name="connsiteY9" fmla="*/ 26250 h 52500"/>
                <a:gd name="connsiteX10" fmla="*/ 26250 w 52500"/>
                <a:gd name="connsiteY10" fmla="*/ 7500 h 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500" h="52500">
                  <a:moveTo>
                    <a:pt x="26250" y="52500"/>
                  </a:moveTo>
                  <a:cubicBezTo>
                    <a:pt x="40748" y="52500"/>
                    <a:pt x="52500" y="40748"/>
                    <a:pt x="52500" y="26250"/>
                  </a:cubicBezTo>
                  <a:cubicBezTo>
                    <a:pt x="52500" y="11753"/>
                    <a:pt x="40748" y="0"/>
                    <a:pt x="26250" y="0"/>
                  </a:cubicBezTo>
                  <a:cubicBezTo>
                    <a:pt x="11753" y="0"/>
                    <a:pt x="0" y="11753"/>
                    <a:pt x="0" y="26250"/>
                  </a:cubicBezTo>
                  <a:cubicBezTo>
                    <a:pt x="-87" y="40660"/>
                    <a:pt x="11524" y="52413"/>
                    <a:pt x="25934" y="52500"/>
                  </a:cubicBezTo>
                  <a:cubicBezTo>
                    <a:pt x="26040" y="52501"/>
                    <a:pt x="26145" y="52501"/>
                    <a:pt x="26250" y="52500"/>
                  </a:cubicBezTo>
                  <a:close/>
                  <a:moveTo>
                    <a:pt x="26250" y="7500"/>
                  </a:moveTo>
                  <a:cubicBezTo>
                    <a:pt x="36600" y="7515"/>
                    <a:pt x="44986" y="15901"/>
                    <a:pt x="45000" y="26250"/>
                  </a:cubicBezTo>
                  <a:cubicBezTo>
                    <a:pt x="45000" y="36605"/>
                    <a:pt x="36606" y="45000"/>
                    <a:pt x="26250" y="45000"/>
                  </a:cubicBezTo>
                  <a:cubicBezTo>
                    <a:pt x="15895" y="45000"/>
                    <a:pt x="7500" y="36605"/>
                    <a:pt x="7500" y="26250"/>
                  </a:cubicBezTo>
                  <a:cubicBezTo>
                    <a:pt x="7500" y="15895"/>
                    <a:pt x="15895" y="7500"/>
                    <a:pt x="26250" y="7500"/>
                  </a:cubicBez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57" name="Friform 56">
              <a:extLst>
                <a:ext uri="{FF2B5EF4-FFF2-40B4-BE49-F238E27FC236}">
                  <a16:creationId xmlns:a16="http://schemas.microsoft.com/office/drawing/2014/main" id="{4FF6BA3C-6F84-B9C9-F64C-57C7BD430CE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73939" y="2162791"/>
              <a:ext cx="97881" cy="44750"/>
            </a:xfrm>
            <a:custGeom>
              <a:avLst/>
              <a:gdLst>
                <a:gd name="connsiteX0" fmla="*/ 7506 w 97881"/>
                <a:gd name="connsiteY0" fmla="*/ 26207 h 44750"/>
                <a:gd name="connsiteX1" fmla="*/ 10506 w 97881"/>
                <a:gd name="connsiteY1" fmla="*/ 18332 h 44750"/>
                <a:gd name="connsiteX2" fmla="*/ 18036 w 97881"/>
                <a:gd name="connsiteY2" fmla="*/ 14256 h 44750"/>
                <a:gd name="connsiteX3" fmla="*/ 80988 w 97881"/>
                <a:gd name="connsiteY3" fmla="*/ 14631 h 44750"/>
                <a:gd name="connsiteX4" fmla="*/ 86988 w 97881"/>
                <a:gd name="connsiteY4" fmla="*/ 17979 h 44750"/>
                <a:gd name="connsiteX5" fmla="*/ 90381 w 97881"/>
                <a:gd name="connsiteY5" fmla="*/ 26207 h 44750"/>
                <a:gd name="connsiteX6" fmla="*/ 90381 w 97881"/>
                <a:gd name="connsiteY6" fmla="*/ 43787 h 44750"/>
                <a:gd name="connsiteX7" fmla="*/ 97881 w 97881"/>
                <a:gd name="connsiteY7" fmla="*/ 44702 h 44750"/>
                <a:gd name="connsiteX8" fmla="*/ 97881 w 97881"/>
                <a:gd name="connsiteY8" fmla="*/ 26207 h 44750"/>
                <a:gd name="connsiteX9" fmla="*/ 92294 w 97881"/>
                <a:gd name="connsiteY9" fmla="*/ 12662 h 44750"/>
                <a:gd name="connsiteX10" fmla="*/ 84119 w 97881"/>
                <a:gd name="connsiteY10" fmla="*/ 7787 h 44750"/>
                <a:gd name="connsiteX11" fmla="*/ 15119 w 97881"/>
                <a:gd name="connsiteY11" fmla="*/ 7318 h 44750"/>
                <a:gd name="connsiteX12" fmla="*/ 5785 w 97881"/>
                <a:gd name="connsiteY12" fmla="*/ 12478 h 44750"/>
                <a:gd name="connsiteX13" fmla="*/ 6 w 97881"/>
                <a:gd name="connsiteY13" fmla="*/ 26207 h 44750"/>
                <a:gd name="connsiteX14" fmla="*/ 6 w 97881"/>
                <a:gd name="connsiteY14" fmla="*/ 44751 h 44750"/>
                <a:gd name="connsiteX15" fmla="*/ 7506 w 97881"/>
                <a:gd name="connsiteY15" fmla="*/ 43825 h 4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7881" h="44750">
                  <a:moveTo>
                    <a:pt x="7506" y="26207"/>
                  </a:moveTo>
                  <a:cubicBezTo>
                    <a:pt x="7394" y="23283"/>
                    <a:pt x="8477" y="20440"/>
                    <a:pt x="10506" y="18332"/>
                  </a:cubicBezTo>
                  <a:cubicBezTo>
                    <a:pt x="12841" y="16672"/>
                    <a:pt x="15370" y="15303"/>
                    <a:pt x="18036" y="14256"/>
                  </a:cubicBezTo>
                  <a:cubicBezTo>
                    <a:pt x="38095" y="5309"/>
                    <a:pt x="61037" y="5446"/>
                    <a:pt x="80988" y="14631"/>
                  </a:cubicBezTo>
                  <a:cubicBezTo>
                    <a:pt x="83135" y="15460"/>
                    <a:pt x="85155" y="16587"/>
                    <a:pt x="86988" y="17979"/>
                  </a:cubicBezTo>
                  <a:cubicBezTo>
                    <a:pt x="89112" y="20198"/>
                    <a:pt x="90324" y="23136"/>
                    <a:pt x="90381" y="26207"/>
                  </a:cubicBezTo>
                  <a:lnTo>
                    <a:pt x="90381" y="43787"/>
                  </a:lnTo>
                  <a:cubicBezTo>
                    <a:pt x="92906" y="44067"/>
                    <a:pt x="95406" y="44372"/>
                    <a:pt x="97881" y="44702"/>
                  </a:cubicBezTo>
                  <a:lnTo>
                    <a:pt x="97881" y="26207"/>
                  </a:lnTo>
                  <a:cubicBezTo>
                    <a:pt x="97820" y="21144"/>
                    <a:pt x="95820" y="16296"/>
                    <a:pt x="92294" y="12662"/>
                  </a:cubicBezTo>
                  <a:cubicBezTo>
                    <a:pt x="89859" y="10594"/>
                    <a:pt x="87096" y="8947"/>
                    <a:pt x="84119" y="7787"/>
                  </a:cubicBezTo>
                  <a:cubicBezTo>
                    <a:pt x="62289" y="-2429"/>
                    <a:pt x="37086" y="-2601"/>
                    <a:pt x="15119" y="7318"/>
                  </a:cubicBezTo>
                  <a:cubicBezTo>
                    <a:pt x="11797" y="8625"/>
                    <a:pt x="8659" y="10360"/>
                    <a:pt x="5785" y="12478"/>
                  </a:cubicBezTo>
                  <a:cubicBezTo>
                    <a:pt x="1974" y="16010"/>
                    <a:pt x="-132" y="21012"/>
                    <a:pt x="6" y="26207"/>
                  </a:cubicBezTo>
                  <a:lnTo>
                    <a:pt x="6" y="44751"/>
                  </a:lnTo>
                  <a:cubicBezTo>
                    <a:pt x="2484" y="44418"/>
                    <a:pt x="4984" y="44110"/>
                    <a:pt x="7506" y="43825"/>
                  </a:cubicBezTo>
                  <a:close/>
                </a:path>
              </a:pathLst>
            </a:custGeom>
            <a:solidFill>
              <a:srgbClr val="CF454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58" name="Friform 57">
              <a:extLst>
                <a:ext uri="{FF2B5EF4-FFF2-40B4-BE49-F238E27FC236}">
                  <a16:creationId xmlns:a16="http://schemas.microsoft.com/office/drawing/2014/main" id="{77E971EB-CCCB-F5BB-A2FD-2FD4DBBD320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8071" y="2211828"/>
              <a:ext cx="330000" cy="146250"/>
            </a:xfrm>
            <a:custGeom>
              <a:avLst/>
              <a:gdLst>
                <a:gd name="connsiteX0" fmla="*/ 165000 w 330000"/>
                <a:gd name="connsiteY0" fmla="*/ 0 h 146250"/>
                <a:gd name="connsiteX1" fmla="*/ 0 w 330000"/>
                <a:gd name="connsiteY1" fmla="*/ 73125 h 146250"/>
                <a:gd name="connsiteX2" fmla="*/ 165000 w 330000"/>
                <a:gd name="connsiteY2" fmla="*/ 146250 h 146250"/>
                <a:gd name="connsiteX3" fmla="*/ 330000 w 330000"/>
                <a:gd name="connsiteY3" fmla="*/ 73125 h 146250"/>
                <a:gd name="connsiteX4" fmla="*/ 165000 w 330000"/>
                <a:gd name="connsiteY4" fmla="*/ 0 h 146250"/>
                <a:gd name="connsiteX5" fmla="*/ 165000 w 330000"/>
                <a:gd name="connsiteY5" fmla="*/ 138750 h 146250"/>
                <a:gd name="connsiteX6" fmla="*/ 7500 w 330000"/>
                <a:gd name="connsiteY6" fmla="*/ 73125 h 146250"/>
                <a:gd name="connsiteX7" fmla="*/ 165000 w 330000"/>
                <a:gd name="connsiteY7" fmla="*/ 7500 h 146250"/>
                <a:gd name="connsiteX8" fmla="*/ 322500 w 330000"/>
                <a:gd name="connsiteY8" fmla="*/ 73125 h 146250"/>
                <a:gd name="connsiteX9" fmla="*/ 165000 w 330000"/>
                <a:gd name="connsiteY9" fmla="*/ 138750 h 14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000" h="146250">
                  <a:moveTo>
                    <a:pt x="165000" y="0"/>
                  </a:moveTo>
                  <a:cubicBezTo>
                    <a:pt x="72476" y="0"/>
                    <a:pt x="0" y="32119"/>
                    <a:pt x="0" y="73125"/>
                  </a:cubicBezTo>
                  <a:cubicBezTo>
                    <a:pt x="0" y="114131"/>
                    <a:pt x="72476" y="146250"/>
                    <a:pt x="165000" y="146250"/>
                  </a:cubicBezTo>
                  <a:cubicBezTo>
                    <a:pt x="257524" y="146250"/>
                    <a:pt x="330000" y="114131"/>
                    <a:pt x="330000" y="73125"/>
                  </a:cubicBezTo>
                  <a:cubicBezTo>
                    <a:pt x="330000" y="32119"/>
                    <a:pt x="257524" y="0"/>
                    <a:pt x="165000" y="0"/>
                  </a:cubicBezTo>
                  <a:close/>
                  <a:moveTo>
                    <a:pt x="165000" y="138750"/>
                  </a:moveTo>
                  <a:cubicBezTo>
                    <a:pt x="79624" y="138750"/>
                    <a:pt x="7500" y="108698"/>
                    <a:pt x="7500" y="73125"/>
                  </a:cubicBezTo>
                  <a:cubicBezTo>
                    <a:pt x="7500" y="37553"/>
                    <a:pt x="79624" y="7500"/>
                    <a:pt x="165000" y="7500"/>
                  </a:cubicBezTo>
                  <a:cubicBezTo>
                    <a:pt x="250376" y="7500"/>
                    <a:pt x="322500" y="37553"/>
                    <a:pt x="322500" y="73125"/>
                  </a:cubicBezTo>
                  <a:cubicBezTo>
                    <a:pt x="322500" y="108698"/>
                    <a:pt x="250376" y="138750"/>
                    <a:pt x="165000" y="138750"/>
                  </a:cubicBez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grpSp>
        <p:nvGrpSpPr>
          <p:cNvPr id="66" name="Gruppe 65">
            <a:extLst>
              <a:ext uri="{FF2B5EF4-FFF2-40B4-BE49-F238E27FC236}">
                <a16:creationId xmlns:a16="http://schemas.microsoft.com/office/drawing/2014/main" id="{E4639A7D-A893-9A1D-D3BD-B909F58CAE2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205871" y="1985324"/>
            <a:ext cx="503994" cy="494599"/>
            <a:chOff x="7335104" y="2108942"/>
            <a:chExt cx="278939" cy="273738"/>
          </a:xfrm>
        </p:grpSpPr>
        <p:sp>
          <p:nvSpPr>
            <p:cNvPr id="64" name="Friform 63">
              <a:extLst>
                <a:ext uri="{FF2B5EF4-FFF2-40B4-BE49-F238E27FC236}">
                  <a16:creationId xmlns:a16="http://schemas.microsoft.com/office/drawing/2014/main" id="{0E65EC9A-76C2-A56F-6C22-985057C2192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35104" y="2165180"/>
              <a:ext cx="225000" cy="217500"/>
            </a:xfrm>
            <a:custGeom>
              <a:avLst/>
              <a:gdLst>
                <a:gd name="connsiteX0" fmla="*/ 221250 w 225000"/>
                <a:gd name="connsiteY0" fmla="*/ 105000 h 217500"/>
                <a:gd name="connsiteX1" fmla="*/ 188220 w 225000"/>
                <a:gd name="connsiteY1" fmla="*/ 105000 h 217500"/>
                <a:gd name="connsiteX2" fmla="*/ 180027 w 225000"/>
                <a:gd name="connsiteY2" fmla="*/ 74253 h 217500"/>
                <a:gd name="connsiteX3" fmla="*/ 149280 w 225000"/>
                <a:gd name="connsiteY3" fmla="*/ 82446 h 217500"/>
                <a:gd name="connsiteX4" fmla="*/ 149280 w 225000"/>
                <a:gd name="connsiteY4" fmla="*/ 105000 h 217500"/>
                <a:gd name="connsiteX5" fmla="*/ 116250 w 225000"/>
                <a:gd name="connsiteY5" fmla="*/ 105000 h 217500"/>
                <a:gd name="connsiteX6" fmla="*/ 116250 w 225000"/>
                <a:gd name="connsiteY6" fmla="*/ 68734 h 217500"/>
                <a:gd name="connsiteX7" fmla="*/ 112500 w 225000"/>
                <a:gd name="connsiteY7" fmla="*/ 64984 h 217500"/>
                <a:gd name="connsiteX8" fmla="*/ 109500 w 225000"/>
                <a:gd name="connsiteY8" fmla="*/ 66484 h 217500"/>
                <a:gd name="connsiteX9" fmla="*/ 85587 w 225000"/>
                <a:gd name="connsiteY9" fmla="*/ 69903 h 217500"/>
                <a:gd name="connsiteX10" fmla="*/ 82167 w 225000"/>
                <a:gd name="connsiteY10" fmla="*/ 45990 h 217500"/>
                <a:gd name="connsiteX11" fmla="*/ 106080 w 225000"/>
                <a:gd name="connsiteY11" fmla="*/ 42570 h 217500"/>
                <a:gd name="connsiteX12" fmla="*/ 109500 w 225000"/>
                <a:gd name="connsiteY12" fmla="*/ 45990 h 217500"/>
                <a:gd name="connsiteX13" fmla="*/ 114750 w 225000"/>
                <a:gd name="connsiteY13" fmla="*/ 46740 h 217500"/>
                <a:gd name="connsiteX14" fmla="*/ 116250 w 225000"/>
                <a:gd name="connsiteY14" fmla="*/ 43740 h 217500"/>
                <a:gd name="connsiteX15" fmla="*/ 116250 w 225000"/>
                <a:gd name="connsiteY15" fmla="*/ 3750 h 217500"/>
                <a:gd name="connsiteX16" fmla="*/ 112500 w 225000"/>
                <a:gd name="connsiteY16" fmla="*/ 0 h 217500"/>
                <a:gd name="connsiteX17" fmla="*/ 3750 w 225000"/>
                <a:gd name="connsiteY17" fmla="*/ 0 h 217500"/>
                <a:gd name="connsiteX18" fmla="*/ 0 w 225000"/>
                <a:gd name="connsiteY18" fmla="*/ 3750 h 217500"/>
                <a:gd name="connsiteX19" fmla="*/ 0 w 225000"/>
                <a:gd name="connsiteY19" fmla="*/ 213750 h 217500"/>
                <a:gd name="connsiteX20" fmla="*/ 3750 w 225000"/>
                <a:gd name="connsiteY20" fmla="*/ 217500 h 217500"/>
                <a:gd name="connsiteX21" fmla="*/ 221119 w 225000"/>
                <a:gd name="connsiteY21" fmla="*/ 217500 h 217500"/>
                <a:gd name="connsiteX22" fmla="*/ 224869 w 225000"/>
                <a:gd name="connsiteY22" fmla="*/ 213750 h 217500"/>
                <a:gd name="connsiteX23" fmla="*/ 225000 w 225000"/>
                <a:gd name="connsiteY23" fmla="*/ 108750 h 217500"/>
                <a:gd name="connsiteX24" fmla="*/ 221250 w 225000"/>
                <a:gd name="connsiteY24" fmla="*/ 105000 h 217500"/>
                <a:gd name="connsiteX25" fmla="*/ 7500 w 225000"/>
                <a:gd name="connsiteY25" fmla="*/ 7500 h 217500"/>
                <a:gd name="connsiteX26" fmla="*/ 108750 w 225000"/>
                <a:gd name="connsiteY26" fmla="*/ 7500 h 217500"/>
                <a:gd name="connsiteX27" fmla="*/ 108750 w 225000"/>
                <a:gd name="connsiteY27" fmla="*/ 35347 h 217500"/>
                <a:gd name="connsiteX28" fmla="*/ 74910 w 225000"/>
                <a:gd name="connsiteY28" fmla="*/ 43305 h 217500"/>
                <a:gd name="connsiteX29" fmla="*/ 82867 w 225000"/>
                <a:gd name="connsiteY29" fmla="*/ 77145 h 217500"/>
                <a:gd name="connsiteX30" fmla="*/ 108750 w 225000"/>
                <a:gd name="connsiteY30" fmla="*/ 77145 h 217500"/>
                <a:gd name="connsiteX31" fmla="*/ 108750 w 225000"/>
                <a:gd name="connsiteY31" fmla="*/ 105000 h 217500"/>
                <a:gd name="connsiteX32" fmla="*/ 70054 w 225000"/>
                <a:gd name="connsiteY32" fmla="*/ 105000 h 217500"/>
                <a:gd name="connsiteX33" fmla="*/ 66304 w 225000"/>
                <a:gd name="connsiteY33" fmla="*/ 108750 h 217500"/>
                <a:gd name="connsiteX34" fmla="*/ 67804 w 225000"/>
                <a:gd name="connsiteY34" fmla="*/ 111750 h 217500"/>
                <a:gd name="connsiteX35" fmla="*/ 74704 w 225000"/>
                <a:gd name="connsiteY35" fmla="*/ 125250 h 217500"/>
                <a:gd name="connsiteX36" fmla="*/ 57454 w 225000"/>
                <a:gd name="connsiteY36" fmla="*/ 142500 h 217500"/>
                <a:gd name="connsiteX37" fmla="*/ 40204 w 225000"/>
                <a:gd name="connsiteY37" fmla="*/ 125250 h 217500"/>
                <a:gd name="connsiteX38" fmla="*/ 47108 w 225000"/>
                <a:gd name="connsiteY38" fmla="*/ 111750 h 217500"/>
                <a:gd name="connsiteX39" fmla="*/ 47857 w 225000"/>
                <a:gd name="connsiteY39" fmla="*/ 106500 h 217500"/>
                <a:gd name="connsiteX40" fmla="*/ 44858 w 225000"/>
                <a:gd name="connsiteY40" fmla="*/ 105000 h 217500"/>
                <a:gd name="connsiteX41" fmla="*/ 7500 w 225000"/>
                <a:gd name="connsiteY41" fmla="*/ 105000 h 217500"/>
                <a:gd name="connsiteX42" fmla="*/ 108750 w 225000"/>
                <a:gd name="connsiteY42" fmla="*/ 210000 h 217500"/>
                <a:gd name="connsiteX43" fmla="*/ 7500 w 225000"/>
                <a:gd name="connsiteY43" fmla="*/ 210000 h 217500"/>
                <a:gd name="connsiteX44" fmla="*/ 7500 w 225000"/>
                <a:gd name="connsiteY44" fmla="*/ 112500 h 217500"/>
                <a:gd name="connsiteX45" fmla="*/ 36375 w 225000"/>
                <a:gd name="connsiteY45" fmla="*/ 112500 h 217500"/>
                <a:gd name="connsiteX46" fmla="*/ 32711 w 225000"/>
                <a:gd name="connsiteY46" fmla="*/ 125250 h 217500"/>
                <a:gd name="connsiteX47" fmla="*/ 57461 w 225000"/>
                <a:gd name="connsiteY47" fmla="*/ 150000 h 217500"/>
                <a:gd name="connsiteX48" fmla="*/ 82211 w 225000"/>
                <a:gd name="connsiteY48" fmla="*/ 125250 h 217500"/>
                <a:gd name="connsiteX49" fmla="*/ 78551 w 225000"/>
                <a:gd name="connsiteY49" fmla="*/ 112500 h 217500"/>
                <a:gd name="connsiteX50" fmla="*/ 108750 w 225000"/>
                <a:gd name="connsiteY50" fmla="*/ 112500 h 217500"/>
                <a:gd name="connsiteX51" fmla="*/ 108750 w 225000"/>
                <a:gd name="connsiteY51" fmla="*/ 148402 h 217500"/>
                <a:gd name="connsiteX52" fmla="*/ 112498 w 225000"/>
                <a:gd name="connsiteY52" fmla="*/ 152155 h 217500"/>
                <a:gd name="connsiteX53" fmla="*/ 115538 w 225000"/>
                <a:gd name="connsiteY53" fmla="*/ 150604 h 217500"/>
                <a:gd name="connsiteX54" fmla="*/ 123810 w 225000"/>
                <a:gd name="connsiteY54" fmla="*/ 144536 h 217500"/>
                <a:gd name="connsiteX55" fmla="*/ 145686 w 225000"/>
                <a:gd name="connsiteY55" fmla="*/ 154770 h 217500"/>
                <a:gd name="connsiteX56" fmla="*/ 135453 w 225000"/>
                <a:gd name="connsiteY56" fmla="*/ 176646 h 217500"/>
                <a:gd name="connsiteX57" fmla="*/ 134363 w 225000"/>
                <a:gd name="connsiteY57" fmla="*/ 177000 h 217500"/>
                <a:gd name="connsiteX58" fmla="*/ 134051 w 225000"/>
                <a:gd name="connsiteY58" fmla="*/ 177128 h 217500"/>
                <a:gd name="connsiteX59" fmla="*/ 133091 w 225000"/>
                <a:gd name="connsiteY59" fmla="*/ 177503 h 217500"/>
                <a:gd name="connsiteX60" fmla="*/ 132821 w 225000"/>
                <a:gd name="connsiteY60" fmla="*/ 177608 h 217500"/>
                <a:gd name="connsiteX61" fmla="*/ 132173 w 225000"/>
                <a:gd name="connsiteY61" fmla="*/ 177720 h 217500"/>
                <a:gd name="connsiteX62" fmla="*/ 117240 w 225000"/>
                <a:gd name="connsiteY62" fmla="*/ 173891 h 217500"/>
                <a:gd name="connsiteX63" fmla="*/ 116389 w 225000"/>
                <a:gd name="connsiteY63" fmla="*/ 173051 h 217500"/>
                <a:gd name="connsiteX64" fmla="*/ 115605 w 225000"/>
                <a:gd name="connsiteY64" fmla="*/ 172301 h 217500"/>
                <a:gd name="connsiteX65" fmla="*/ 112500 w 225000"/>
                <a:gd name="connsiteY65" fmla="*/ 170678 h 217500"/>
                <a:gd name="connsiteX66" fmla="*/ 108750 w 225000"/>
                <a:gd name="connsiteY66" fmla="*/ 174428 h 217500"/>
                <a:gd name="connsiteX67" fmla="*/ 108750 w 225000"/>
                <a:gd name="connsiteY67" fmla="*/ 210000 h 217500"/>
                <a:gd name="connsiteX68" fmla="*/ 217373 w 225000"/>
                <a:gd name="connsiteY68" fmla="*/ 210000 h 217500"/>
                <a:gd name="connsiteX69" fmla="*/ 116250 w 225000"/>
                <a:gd name="connsiteY69" fmla="*/ 210000 h 217500"/>
                <a:gd name="connsiteX70" fmla="*/ 116250 w 225000"/>
                <a:gd name="connsiteY70" fmla="*/ 182471 h 217500"/>
                <a:gd name="connsiteX71" fmla="*/ 133721 w 225000"/>
                <a:gd name="connsiteY71" fmla="*/ 185063 h 217500"/>
                <a:gd name="connsiteX72" fmla="*/ 135971 w 225000"/>
                <a:gd name="connsiteY72" fmla="*/ 184429 h 217500"/>
                <a:gd name="connsiteX73" fmla="*/ 136905 w 225000"/>
                <a:gd name="connsiteY73" fmla="*/ 184054 h 217500"/>
                <a:gd name="connsiteX74" fmla="*/ 152520 w 225000"/>
                <a:gd name="connsiteY74" fmla="*/ 153001 h 217500"/>
                <a:gd name="connsiteX75" fmla="*/ 121468 w 225000"/>
                <a:gd name="connsiteY75" fmla="*/ 137386 h 217500"/>
                <a:gd name="connsiteX76" fmla="*/ 116280 w 225000"/>
                <a:gd name="connsiteY76" fmla="*/ 139804 h 217500"/>
                <a:gd name="connsiteX77" fmla="*/ 116280 w 225000"/>
                <a:gd name="connsiteY77" fmla="*/ 112500 h 217500"/>
                <a:gd name="connsiteX78" fmla="*/ 157500 w 225000"/>
                <a:gd name="connsiteY78" fmla="*/ 112500 h 217500"/>
                <a:gd name="connsiteX79" fmla="*/ 161250 w 225000"/>
                <a:gd name="connsiteY79" fmla="*/ 108750 h 217500"/>
                <a:gd name="connsiteX80" fmla="*/ 159750 w 225000"/>
                <a:gd name="connsiteY80" fmla="*/ 105750 h 217500"/>
                <a:gd name="connsiteX81" fmla="*/ 156750 w 225000"/>
                <a:gd name="connsiteY81" fmla="*/ 84750 h 217500"/>
                <a:gd name="connsiteX82" fmla="*/ 177750 w 225000"/>
                <a:gd name="connsiteY82" fmla="*/ 81750 h 217500"/>
                <a:gd name="connsiteX83" fmla="*/ 180750 w 225000"/>
                <a:gd name="connsiteY83" fmla="*/ 102750 h 217500"/>
                <a:gd name="connsiteX84" fmla="*/ 177750 w 225000"/>
                <a:gd name="connsiteY84" fmla="*/ 105750 h 217500"/>
                <a:gd name="connsiteX85" fmla="*/ 177000 w 225000"/>
                <a:gd name="connsiteY85" fmla="*/ 111000 h 217500"/>
                <a:gd name="connsiteX86" fmla="*/ 180000 w 225000"/>
                <a:gd name="connsiteY86" fmla="*/ 112500 h 217500"/>
                <a:gd name="connsiteX87" fmla="*/ 217500 w 225000"/>
                <a:gd name="connsiteY87" fmla="*/ 112500 h 2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25000" h="217500">
                  <a:moveTo>
                    <a:pt x="221250" y="105000"/>
                  </a:moveTo>
                  <a:lnTo>
                    <a:pt x="188220" y="105000"/>
                  </a:lnTo>
                  <a:cubicBezTo>
                    <a:pt x="194448" y="94247"/>
                    <a:pt x="190780" y="80481"/>
                    <a:pt x="180027" y="74253"/>
                  </a:cubicBezTo>
                  <a:cubicBezTo>
                    <a:pt x="169274" y="68025"/>
                    <a:pt x="155508" y="71693"/>
                    <a:pt x="149280" y="82446"/>
                  </a:cubicBezTo>
                  <a:cubicBezTo>
                    <a:pt x="145240" y="89421"/>
                    <a:pt x="145240" y="98025"/>
                    <a:pt x="149280" y="105000"/>
                  </a:cubicBezTo>
                  <a:lnTo>
                    <a:pt x="116250" y="105000"/>
                  </a:lnTo>
                  <a:lnTo>
                    <a:pt x="116250" y="68734"/>
                  </a:lnTo>
                  <a:cubicBezTo>
                    <a:pt x="116250" y="66663"/>
                    <a:pt x="114571" y="64984"/>
                    <a:pt x="112500" y="64984"/>
                  </a:cubicBezTo>
                  <a:cubicBezTo>
                    <a:pt x="111320" y="64984"/>
                    <a:pt x="110208" y="65540"/>
                    <a:pt x="109500" y="66484"/>
                  </a:cubicBezTo>
                  <a:cubicBezTo>
                    <a:pt x="103841" y="74031"/>
                    <a:pt x="93135" y="75563"/>
                    <a:pt x="85587" y="69903"/>
                  </a:cubicBezTo>
                  <a:cubicBezTo>
                    <a:pt x="78039" y="64244"/>
                    <a:pt x="76508" y="53538"/>
                    <a:pt x="82167" y="45990"/>
                  </a:cubicBezTo>
                  <a:cubicBezTo>
                    <a:pt x="87826" y="38442"/>
                    <a:pt x="98533" y="36911"/>
                    <a:pt x="106080" y="42570"/>
                  </a:cubicBezTo>
                  <a:cubicBezTo>
                    <a:pt x="107377" y="43542"/>
                    <a:pt x="108528" y="44694"/>
                    <a:pt x="109500" y="45990"/>
                  </a:cubicBezTo>
                  <a:cubicBezTo>
                    <a:pt x="110743" y="47647"/>
                    <a:pt x="113093" y="47983"/>
                    <a:pt x="114750" y="46740"/>
                  </a:cubicBezTo>
                  <a:cubicBezTo>
                    <a:pt x="115694" y="46032"/>
                    <a:pt x="116250" y="44921"/>
                    <a:pt x="116250" y="43740"/>
                  </a:cubicBezTo>
                  <a:lnTo>
                    <a:pt x="116250" y="3750"/>
                  </a:lnTo>
                  <a:cubicBezTo>
                    <a:pt x="116250" y="1679"/>
                    <a:pt x="114571" y="0"/>
                    <a:pt x="112500" y="0"/>
                  </a:cubicBezTo>
                  <a:lnTo>
                    <a:pt x="3750" y="0"/>
                  </a:lnTo>
                  <a:cubicBezTo>
                    <a:pt x="1679" y="0"/>
                    <a:pt x="0" y="1679"/>
                    <a:pt x="0" y="3750"/>
                  </a:cubicBezTo>
                  <a:lnTo>
                    <a:pt x="0" y="213750"/>
                  </a:lnTo>
                  <a:cubicBezTo>
                    <a:pt x="0" y="215821"/>
                    <a:pt x="1679" y="217500"/>
                    <a:pt x="3750" y="217500"/>
                  </a:cubicBezTo>
                  <a:lnTo>
                    <a:pt x="221119" y="217500"/>
                  </a:lnTo>
                  <a:cubicBezTo>
                    <a:pt x="223190" y="217500"/>
                    <a:pt x="224869" y="215821"/>
                    <a:pt x="224869" y="213750"/>
                  </a:cubicBezTo>
                  <a:lnTo>
                    <a:pt x="225000" y="108750"/>
                  </a:lnTo>
                  <a:cubicBezTo>
                    <a:pt x="225000" y="106679"/>
                    <a:pt x="223321" y="105000"/>
                    <a:pt x="221250" y="105000"/>
                  </a:cubicBezTo>
                  <a:close/>
                  <a:moveTo>
                    <a:pt x="7500" y="7500"/>
                  </a:moveTo>
                  <a:lnTo>
                    <a:pt x="108750" y="7500"/>
                  </a:lnTo>
                  <a:lnTo>
                    <a:pt x="108750" y="35347"/>
                  </a:lnTo>
                  <a:cubicBezTo>
                    <a:pt x="97208" y="28200"/>
                    <a:pt x="82057" y="31763"/>
                    <a:pt x="74910" y="43305"/>
                  </a:cubicBezTo>
                  <a:cubicBezTo>
                    <a:pt x="67763" y="54847"/>
                    <a:pt x="71325" y="69998"/>
                    <a:pt x="82867" y="77145"/>
                  </a:cubicBezTo>
                  <a:cubicBezTo>
                    <a:pt x="90796" y="82055"/>
                    <a:pt x="100821" y="82055"/>
                    <a:pt x="108750" y="77145"/>
                  </a:cubicBezTo>
                  <a:lnTo>
                    <a:pt x="108750" y="105000"/>
                  </a:lnTo>
                  <a:lnTo>
                    <a:pt x="70054" y="105000"/>
                  </a:lnTo>
                  <a:cubicBezTo>
                    <a:pt x="67983" y="105000"/>
                    <a:pt x="66304" y="106679"/>
                    <a:pt x="66304" y="108750"/>
                  </a:cubicBezTo>
                  <a:cubicBezTo>
                    <a:pt x="66304" y="109931"/>
                    <a:pt x="66860" y="111042"/>
                    <a:pt x="67804" y="111750"/>
                  </a:cubicBezTo>
                  <a:cubicBezTo>
                    <a:pt x="72146" y="114875"/>
                    <a:pt x="74715" y="119901"/>
                    <a:pt x="74704" y="125250"/>
                  </a:cubicBezTo>
                  <a:cubicBezTo>
                    <a:pt x="74704" y="134777"/>
                    <a:pt x="66981" y="142500"/>
                    <a:pt x="57454" y="142500"/>
                  </a:cubicBezTo>
                  <a:cubicBezTo>
                    <a:pt x="47927" y="142500"/>
                    <a:pt x="40204" y="134777"/>
                    <a:pt x="40204" y="125250"/>
                  </a:cubicBezTo>
                  <a:cubicBezTo>
                    <a:pt x="40194" y="119900"/>
                    <a:pt x="42765" y="114874"/>
                    <a:pt x="47108" y="111750"/>
                  </a:cubicBezTo>
                  <a:cubicBezTo>
                    <a:pt x="48764" y="110507"/>
                    <a:pt x="49100" y="108157"/>
                    <a:pt x="47857" y="106500"/>
                  </a:cubicBezTo>
                  <a:cubicBezTo>
                    <a:pt x="47149" y="105556"/>
                    <a:pt x="46038" y="105000"/>
                    <a:pt x="44858" y="105000"/>
                  </a:cubicBezTo>
                  <a:lnTo>
                    <a:pt x="7500" y="105000"/>
                  </a:lnTo>
                  <a:close/>
                  <a:moveTo>
                    <a:pt x="108750" y="210000"/>
                  </a:moveTo>
                  <a:lnTo>
                    <a:pt x="7500" y="210000"/>
                  </a:lnTo>
                  <a:lnTo>
                    <a:pt x="7500" y="112500"/>
                  </a:lnTo>
                  <a:lnTo>
                    <a:pt x="36375" y="112500"/>
                  </a:lnTo>
                  <a:cubicBezTo>
                    <a:pt x="33973" y="116318"/>
                    <a:pt x="32703" y="120739"/>
                    <a:pt x="32711" y="125250"/>
                  </a:cubicBezTo>
                  <a:cubicBezTo>
                    <a:pt x="32711" y="138919"/>
                    <a:pt x="43792" y="150000"/>
                    <a:pt x="57461" y="150000"/>
                  </a:cubicBezTo>
                  <a:cubicBezTo>
                    <a:pt x="71130" y="150000"/>
                    <a:pt x="82211" y="138919"/>
                    <a:pt x="82211" y="125250"/>
                  </a:cubicBezTo>
                  <a:cubicBezTo>
                    <a:pt x="82221" y="120740"/>
                    <a:pt x="80952" y="116319"/>
                    <a:pt x="78551" y="112500"/>
                  </a:cubicBezTo>
                  <a:lnTo>
                    <a:pt x="108750" y="112500"/>
                  </a:lnTo>
                  <a:lnTo>
                    <a:pt x="108750" y="148402"/>
                  </a:lnTo>
                  <a:cubicBezTo>
                    <a:pt x="108749" y="150474"/>
                    <a:pt x="110427" y="152153"/>
                    <a:pt x="112498" y="152155"/>
                  </a:cubicBezTo>
                  <a:cubicBezTo>
                    <a:pt x="113701" y="152156"/>
                    <a:pt x="114832" y="151578"/>
                    <a:pt x="115538" y="150604"/>
                  </a:cubicBezTo>
                  <a:cubicBezTo>
                    <a:pt x="117573" y="147746"/>
                    <a:pt x="120473" y="145619"/>
                    <a:pt x="123810" y="144536"/>
                  </a:cubicBezTo>
                  <a:cubicBezTo>
                    <a:pt x="132677" y="141321"/>
                    <a:pt x="142471" y="145903"/>
                    <a:pt x="145686" y="154770"/>
                  </a:cubicBezTo>
                  <a:cubicBezTo>
                    <a:pt x="148901" y="163637"/>
                    <a:pt x="144319" y="173431"/>
                    <a:pt x="135453" y="176646"/>
                  </a:cubicBezTo>
                  <a:cubicBezTo>
                    <a:pt x="135093" y="176776"/>
                    <a:pt x="134730" y="176894"/>
                    <a:pt x="134363" y="177000"/>
                  </a:cubicBezTo>
                  <a:lnTo>
                    <a:pt x="134051" y="177128"/>
                  </a:lnTo>
                  <a:cubicBezTo>
                    <a:pt x="133733" y="177229"/>
                    <a:pt x="133414" y="177353"/>
                    <a:pt x="133091" y="177503"/>
                  </a:cubicBezTo>
                  <a:lnTo>
                    <a:pt x="132821" y="177608"/>
                  </a:lnTo>
                  <a:cubicBezTo>
                    <a:pt x="132602" y="177626"/>
                    <a:pt x="132385" y="177664"/>
                    <a:pt x="132173" y="177720"/>
                  </a:cubicBezTo>
                  <a:cubicBezTo>
                    <a:pt x="126868" y="179097"/>
                    <a:pt x="121227" y="177651"/>
                    <a:pt x="117240" y="173891"/>
                  </a:cubicBezTo>
                  <a:cubicBezTo>
                    <a:pt x="117019" y="173662"/>
                    <a:pt x="116719" y="173363"/>
                    <a:pt x="116389" y="173051"/>
                  </a:cubicBezTo>
                  <a:cubicBezTo>
                    <a:pt x="116115" y="172793"/>
                    <a:pt x="115804" y="172511"/>
                    <a:pt x="115605" y="172301"/>
                  </a:cubicBezTo>
                  <a:cubicBezTo>
                    <a:pt x="114898" y="171285"/>
                    <a:pt x="113738" y="170679"/>
                    <a:pt x="112500" y="170678"/>
                  </a:cubicBezTo>
                  <a:cubicBezTo>
                    <a:pt x="110429" y="170678"/>
                    <a:pt x="108750" y="172356"/>
                    <a:pt x="108750" y="174428"/>
                  </a:cubicBezTo>
                  <a:lnTo>
                    <a:pt x="108750" y="210000"/>
                  </a:lnTo>
                  <a:close/>
                  <a:moveTo>
                    <a:pt x="217373" y="210000"/>
                  </a:moveTo>
                  <a:lnTo>
                    <a:pt x="116250" y="210000"/>
                  </a:lnTo>
                  <a:lnTo>
                    <a:pt x="116250" y="182471"/>
                  </a:lnTo>
                  <a:cubicBezTo>
                    <a:pt x="121515" y="185574"/>
                    <a:pt x="127782" y="186504"/>
                    <a:pt x="133721" y="185063"/>
                  </a:cubicBezTo>
                  <a:cubicBezTo>
                    <a:pt x="134499" y="184966"/>
                    <a:pt x="135258" y="184752"/>
                    <a:pt x="135971" y="184429"/>
                  </a:cubicBezTo>
                  <a:lnTo>
                    <a:pt x="136905" y="184054"/>
                  </a:lnTo>
                  <a:cubicBezTo>
                    <a:pt x="149792" y="179791"/>
                    <a:pt x="156783" y="165888"/>
                    <a:pt x="152520" y="153001"/>
                  </a:cubicBezTo>
                  <a:cubicBezTo>
                    <a:pt x="148258" y="140114"/>
                    <a:pt x="134355" y="133123"/>
                    <a:pt x="121468" y="137386"/>
                  </a:cubicBezTo>
                  <a:cubicBezTo>
                    <a:pt x="119650" y="137987"/>
                    <a:pt x="117909" y="138798"/>
                    <a:pt x="116280" y="139804"/>
                  </a:cubicBezTo>
                  <a:lnTo>
                    <a:pt x="116280" y="112500"/>
                  </a:lnTo>
                  <a:lnTo>
                    <a:pt x="157500" y="112500"/>
                  </a:lnTo>
                  <a:cubicBezTo>
                    <a:pt x="159571" y="112500"/>
                    <a:pt x="161250" y="110821"/>
                    <a:pt x="161250" y="108750"/>
                  </a:cubicBezTo>
                  <a:cubicBezTo>
                    <a:pt x="161250" y="107570"/>
                    <a:pt x="160694" y="106458"/>
                    <a:pt x="159750" y="105750"/>
                  </a:cubicBezTo>
                  <a:cubicBezTo>
                    <a:pt x="153123" y="100779"/>
                    <a:pt x="151779" y="91377"/>
                    <a:pt x="156750" y="84750"/>
                  </a:cubicBezTo>
                  <a:cubicBezTo>
                    <a:pt x="161721" y="78123"/>
                    <a:pt x="171123" y="76779"/>
                    <a:pt x="177750" y="81750"/>
                  </a:cubicBezTo>
                  <a:cubicBezTo>
                    <a:pt x="184377" y="86721"/>
                    <a:pt x="185721" y="96123"/>
                    <a:pt x="180750" y="102750"/>
                  </a:cubicBezTo>
                  <a:cubicBezTo>
                    <a:pt x="179897" y="103887"/>
                    <a:pt x="178887" y="104897"/>
                    <a:pt x="177750" y="105750"/>
                  </a:cubicBezTo>
                  <a:cubicBezTo>
                    <a:pt x="176093" y="106993"/>
                    <a:pt x="175757" y="109343"/>
                    <a:pt x="177000" y="111000"/>
                  </a:cubicBezTo>
                  <a:cubicBezTo>
                    <a:pt x="177708" y="111944"/>
                    <a:pt x="178820" y="112500"/>
                    <a:pt x="180000" y="112500"/>
                  </a:cubicBezTo>
                  <a:lnTo>
                    <a:pt x="217500" y="112500"/>
                  </a:ln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65" name="Friform 64">
              <a:extLst>
                <a:ext uri="{FF2B5EF4-FFF2-40B4-BE49-F238E27FC236}">
                  <a16:creationId xmlns:a16="http://schemas.microsoft.com/office/drawing/2014/main" id="{7D87951F-88FB-17E7-8C60-E8D2B2ABE0A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64536" y="2108942"/>
              <a:ext cx="149507" cy="135649"/>
            </a:xfrm>
            <a:custGeom>
              <a:avLst/>
              <a:gdLst>
                <a:gd name="connsiteX0" fmla="*/ 149223 w 149507"/>
                <a:gd name="connsiteY0" fmla="*/ 39809 h 135649"/>
                <a:gd name="connsiteX1" fmla="*/ 147190 w 149507"/>
                <a:gd name="connsiteY1" fmla="*/ 37784 h 135649"/>
                <a:gd name="connsiteX2" fmla="*/ 56283 w 149507"/>
                <a:gd name="connsiteY2" fmla="*/ 284 h 135649"/>
                <a:gd name="connsiteX3" fmla="*/ 51386 w 149507"/>
                <a:gd name="connsiteY3" fmla="*/ 2321 h 135649"/>
                <a:gd name="connsiteX4" fmla="*/ 51385 w 149507"/>
                <a:gd name="connsiteY4" fmla="*/ 2324 h 135649"/>
                <a:gd name="connsiteX5" fmla="*/ 40101 w 149507"/>
                <a:gd name="connsiteY5" fmla="*/ 29752 h 135649"/>
                <a:gd name="connsiteX6" fmla="*/ 8625 w 149507"/>
                <a:gd name="connsiteY6" fmla="*/ 25877 h 135649"/>
                <a:gd name="connsiteX7" fmla="*/ 4751 w 149507"/>
                <a:gd name="connsiteY7" fmla="*/ 57353 h 135649"/>
                <a:gd name="connsiteX8" fmla="*/ 14699 w 149507"/>
                <a:gd name="connsiteY8" fmla="*/ 64604 h 135649"/>
                <a:gd name="connsiteX9" fmla="*/ 25405 w 149507"/>
                <a:gd name="connsiteY9" fmla="*/ 65620 h 135649"/>
                <a:gd name="connsiteX10" fmla="*/ 13934 w 149507"/>
                <a:gd name="connsiteY10" fmla="*/ 92808 h 135649"/>
                <a:gd name="connsiteX11" fmla="*/ 15935 w 149507"/>
                <a:gd name="connsiteY11" fmla="*/ 97719 h 135649"/>
                <a:gd name="connsiteX12" fmla="*/ 15974 w 149507"/>
                <a:gd name="connsiteY12" fmla="*/ 97735 h 135649"/>
                <a:gd name="connsiteX13" fmla="*/ 48674 w 149507"/>
                <a:gd name="connsiteY13" fmla="*/ 111070 h 135649"/>
                <a:gd name="connsiteX14" fmla="*/ 53561 w 149507"/>
                <a:gd name="connsiteY14" fmla="*/ 109010 h 135649"/>
                <a:gd name="connsiteX15" fmla="*/ 53320 w 149507"/>
                <a:gd name="connsiteY15" fmla="*/ 105697 h 135649"/>
                <a:gd name="connsiteX16" fmla="*/ 52945 w 149507"/>
                <a:gd name="connsiteY16" fmla="*/ 91672 h 135649"/>
                <a:gd name="connsiteX17" fmla="*/ 75181 w 149507"/>
                <a:gd name="connsiteY17" fmla="*/ 82232 h 135649"/>
                <a:gd name="connsiteX18" fmla="*/ 84620 w 149507"/>
                <a:gd name="connsiteY18" fmla="*/ 104468 h 135649"/>
                <a:gd name="connsiteX19" fmla="*/ 84468 w 149507"/>
                <a:gd name="connsiteY19" fmla="*/ 104834 h 135649"/>
                <a:gd name="connsiteX20" fmla="*/ 74466 w 149507"/>
                <a:gd name="connsiteY20" fmla="*/ 114813 h 135649"/>
                <a:gd name="connsiteX21" fmla="*/ 71713 w 149507"/>
                <a:gd name="connsiteY21" fmla="*/ 119345 h 135649"/>
                <a:gd name="connsiteX22" fmla="*/ 73964 w 149507"/>
                <a:gd name="connsiteY22" fmla="*/ 121938 h 135649"/>
                <a:gd name="connsiteX23" fmla="*/ 106859 w 149507"/>
                <a:gd name="connsiteY23" fmla="*/ 135363 h 135649"/>
                <a:gd name="connsiteX24" fmla="*/ 111759 w 149507"/>
                <a:gd name="connsiteY24" fmla="*/ 133334 h 135649"/>
                <a:gd name="connsiteX25" fmla="*/ 111760 w 149507"/>
                <a:gd name="connsiteY25" fmla="*/ 133330 h 135649"/>
                <a:gd name="connsiteX26" fmla="*/ 149226 w 149507"/>
                <a:gd name="connsiteY26" fmla="*/ 42667 h 135649"/>
                <a:gd name="connsiteX27" fmla="*/ 149223 w 149507"/>
                <a:gd name="connsiteY27" fmla="*/ 39809 h 135649"/>
                <a:gd name="connsiteX28" fmla="*/ 106255 w 149507"/>
                <a:gd name="connsiteY28" fmla="*/ 127023 h 135649"/>
                <a:gd name="connsiteX29" fmla="*/ 84265 w 149507"/>
                <a:gd name="connsiteY29" fmla="*/ 118023 h 135649"/>
                <a:gd name="connsiteX30" fmla="*/ 91390 w 149507"/>
                <a:gd name="connsiteY30" fmla="*/ 107710 h 135649"/>
                <a:gd name="connsiteX31" fmla="*/ 77300 w 149507"/>
                <a:gd name="connsiteY31" fmla="*/ 75925 h 135649"/>
                <a:gd name="connsiteX32" fmla="*/ 45514 w 149507"/>
                <a:gd name="connsiteY32" fmla="*/ 90015 h 135649"/>
                <a:gd name="connsiteX33" fmla="*/ 43964 w 149507"/>
                <a:gd name="connsiteY33" fmla="*/ 101039 h 135649"/>
                <a:gd name="connsiteX34" fmla="*/ 22326 w 149507"/>
                <a:gd name="connsiteY34" fmla="*/ 92212 h 135649"/>
                <a:gd name="connsiteX35" fmla="*/ 35759 w 149507"/>
                <a:gd name="connsiteY35" fmla="*/ 60374 h 135649"/>
                <a:gd name="connsiteX36" fmla="*/ 33756 w 149507"/>
                <a:gd name="connsiteY36" fmla="*/ 55463 h 135649"/>
                <a:gd name="connsiteX37" fmla="*/ 30269 w 149507"/>
                <a:gd name="connsiteY37" fmla="*/ 55769 h 135649"/>
                <a:gd name="connsiteX38" fmla="*/ 17301 w 149507"/>
                <a:gd name="connsiteY38" fmla="*/ 57558 h 135649"/>
                <a:gd name="connsiteX39" fmla="*/ 8423 w 149507"/>
                <a:gd name="connsiteY39" fmla="*/ 38288 h 135649"/>
                <a:gd name="connsiteX40" fmla="*/ 27693 w 149507"/>
                <a:gd name="connsiteY40" fmla="*/ 29410 h 135649"/>
                <a:gd name="connsiteX41" fmla="*/ 36936 w 149507"/>
                <a:gd name="connsiteY41" fmla="*/ 39667 h 135649"/>
                <a:gd name="connsiteX42" fmla="*/ 41603 w 149507"/>
                <a:gd name="connsiteY42" fmla="*/ 42186 h 135649"/>
                <a:gd name="connsiteX43" fmla="*/ 43998 w 149507"/>
                <a:gd name="connsiteY43" fmla="*/ 40019 h 135649"/>
                <a:gd name="connsiteX44" fmla="*/ 56909 w 149507"/>
                <a:gd name="connsiteY44" fmla="*/ 8635 h 135649"/>
                <a:gd name="connsiteX45" fmla="*/ 140875 w 149507"/>
                <a:gd name="connsiteY45" fmla="*/ 43285 h 13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49507" h="135649">
                  <a:moveTo>
                    <a:pt x="149223" y="39809"/>
                  </a:moveTo>
                  <a:cubicBezTo>
                    <a:pt x="148840" y="38891"/>
                    <a:pt x="148109" y="38163"/>
                    <a:pt x="147190" y="37784"/>
                  </a:cubicBezTo>
                  <a:lnTo>
                    <a:pt x="56283" y="284"/>
                  </a:lnTo>
                  <a:cubicBezTo>
                    <a:pt x="54368" y="-505"/>
                    <a:pt x="52176" y="407"/>
                    <a:pt x="51386" y="2321"/>
                  </a:cubicBezTo>
                  <a:cubicBezTo>
                    <a:pt x="51386" y="2322"/>
                    <a:pt x="51385" y="2323"/>
                    <a:pt x="51385" y="2324"/>
                  </a:cubicBezTo>
                  <a:lnTo>
                    <a:pt x="40101" y="29752"/>
                  </a:lnTo>
                  <a:cubicBezTo>
                    <a:pt x="32479" y="19990"/>
                    <a:pt x="18387" y="18255"/>
                    <a:pt x="8625" y="25877"/>
                  </a:cubicBezTo>
                  <a:cubicBezTo>
                    <a:pt x="-1137" y="33499"/>
                    <a:pt x="-2871" y="47591"/>
                    <a:pt x="4751" y="57353"/>
                  </a:cubicBezTo>
                  <a:cubicBezTo>
                    <a:pt x="7326" y="60651"/>
                    <a:pt x="10771" y="63163"/>
                    <a:pt x="14699" y="64604"/>
                  </a:cubicBezTo>
                  <a:cubicBezTo>
                    <a:pt x="18117" y="65877"/>
                    <a:pt x="21809" y="66227"/>
                    <a:pt x="25405" y="65620"/>
                  </a:cubicBezTo>
                  <a:lnTo>
                    <a:pt x="13934" y="92808"/>
                  </a:lnTo>
                  <a:cubicBezTo>
                    <a:pt x="13130" y="94717"/>
                    <a:pt x="14026" y="96916"/>
                    <a:pt x="15935" y="97719"/>
                  </a:cubicBezTo>
                  <a:cubicBezTo>
                    <a:pt x="15948" y="97724"/>
                    <a:pt x="15961" y="97730"/>
                    <a:pt x="15974" y="97735"/>
                  </a:cubicBezTo>
                  <a:lnTo>
                    <a:pt x="48674" y="111070"/>
                  </a:lnTo>
                  <a:cubicBezTo>
                    <a:pt x="50592" y="111851"/>
                    <a:pt x="52780" y="110929"/>
                    <a:pt x="53561" y="109010"/>
                  </a:cubicBezTo>
                  <a:cubicBezTo>
                    <a:pt x="54001" y="107929"/>
                    <a:pt x="53912" y="106703"/>
                    <a:pt x="53320" y="105697"/>
                  </a:cubicBezTo>
                  <a:cubicBezTo>
                    <a:pt x="50793" y="101397"/>
                    <a:pt x="50651" y="96100"/>
                    <a:pt x="52945" y="91672"/>
                  </a:cubicBezTo>
                  <a:cubicBezTo>
                    <a:pt x="56479" y="82925"/>
                    <a:pt x="66434" y="78699"/>
                    <a:pt x="75181" y="82232"/>
                  </a:cubicBezTo>
                  <a:cubicBezTo>
                    <a:pt x="83928" y="85766"/>
                    <a:pt x="88154" y="95722"/>
                    <a:pt x="84620" y="104468"/>
                  </a:cubicBezTo>
                  <a:cubicBezTo>
                    <a:pt x="84571" y="104591"/>
                    <a:pt x="84520" y="104713"/>
                    <a:pt x="84468" y="104834"/>
                  </a:cubicBezTo>
                  <a:cubicBezTo>
                    <a:pt x="83041" y="109641"/>
                    <a:pt x="79276" y="113397"/>
                    <a:pt x="74466" y="114813"/>
                  </a:cubicBezTo>
                  <a:cubicBezTo>
                    <a:pt x="72454" y="115304"/>
                    <a:pt x="71222" y="117334"/>
                    <a:pt x="71713" y="119345"/>
                  </a:cubicBezTo>
                  <a:cubicBezTo>
                    <a:pt x="72000" y="120523"/>
                    <a:pt x="72839" y="121488"/>
                    <a:pt x="73964" y="121938"/>
                  </a:cubicBezTo>
                  <a:lnTo>
                    <a:pt x="106859" y="135363"/>
                  </a:lnTo>
                  <a:cubicBezTo>
                    <a:pt x="108772" y="136156"/>
                    <a:pt x="110966" y="135247"/>
                    <a:pt x="111759" y="133334"/>
                  </a:cubicBezTo>
                  <a:cubicBezTo>
                    <a:pt x="111759" y="133333"/>
                    <a:pt x="111760" y="133331"/>
                    <a:pt x="111760" y="133330"/>
                  </a:cubicBezTo>
                  <a:lnTo>
                    <a:pt x="149226" y="42667"/>
                  </a:lnTo>
                  <a:cubicBezTo>
                    <a:pt x="149602" y="41751"/>
                    <a:pt x="149601" y="40724"/>
                    <a:pt x="149223" y="39809"/>
                  </a:cubicBezTo>
                  <a:close/>
                  <a:moveTo>
                    <a:pt x="106255" y="127023"/>
                  </a:moveTo>
                  <a:lnTo>
                    <a:pt x="84265" y="118023"/>
                  </a:lnTo>
                  <a:cubicBezTo>
                    <a:pt x="87431" y="115205"/>
                    <a:pt x="89874" y="111668"/>
                    <a:pt x="91390" y="107710"/>
                  </a:cubicBezTo>
                  <a:cubicBezTo>
                    <a:pt x="96276" y="95042"/>
                    <a:pt x="89968" y="80811"/>
                    <a:pt x="77300" y="75925"/>
                  </a:cubicBezTo>
                  <a:cubicBezTo>
                    <a:pt x="64632" y="71038"/>
                    <a:pt x="50401" y="77347"/>
                    <a:pt x="45514" y="90015"/>
                  </a:cubicBezTo>
                  <a:cubicBezTo>
                    <a:pt x="44161" y="93523"/>
                    <a:pt x="43631" y="97294"/>
                    <a:pt x="43964" y="101039"/>
                  </a:cubicBezTo>
                  <a:lnTo>
                    <a:pt x="22326" y="92212"/>
                  </a:lnTo>
                  <a:lnTo>
                    <a:pt x="35759" y="60374"/>
                  </a:lnTo>
                  <a:cubicBezTo>
                    <a:pt x="36562" y="58465"/>
                    <a:pt x="35665" y="56266"/>
                    <a:pt x="33756" y="55463"/>
                  </a:cubicBezTo>
                  <a:cubicBezTo>
                    <a:pt x="32615" y="54983"/>
                    <a:pt x="31309" y="55097"/>
                    <a:pt x="30269" y="55769"/>
                  </a:cubicBezTo>
                  <a:cubicBezTo>
                    <a:pt x="26485" y="58414"/>
                    <a:pt x="21660" y="59080"/>
                    <a:pt x="17301" y="57558"/>
                  </a:cubicBezTo>
                  <a:cubicBezTo>
                    <a:pt x="9529" y="54688"/>
                    <a:pt x="5554" y="46061"/>
                    <a:pt x="8423" y="38288"/>
                  </a:cubicBezTo>
                  <a:cubicBezTo>
                    <a:pt x="11293" y="30516"/>
                    <a:pt x="19920" y="26541"/>
                    <a:pt x="27693" y="29410"/>
                  </a:cubicBezTo>
                  <a:cubicBezTo>
                    <a:pt x="32188" y="31224"/>
                    <a:pt x="35598" y="35008"/>
                    <a:pt x="36936" y="39667"/>
                  </a:cubicBezTo>
                  <a:cubicBezTo>
                    <a:pt x="37529" y="41651"/>
                    <a:pt x="39619" y="42779"/>
                    <a:pt x="41603" y="42186"/>
                  </a:cubicBezTo>
                  <a:cubicBezTo>
                    <a:pt x="42687" y="41862"/>
                    <a:pt x="43567" y="41066"/>
                    <a:pt x="43998" y="40019"/>
                  </a:cubicBezTo>
                  <a:lnTo>
                    <a:pt x="56909" y="8635"/>
                  </a:lnTo>
                  <a:lnTo>
                    <a:pt x="140875" y="43285"/>
                  </a:lnTo>
                  <a:close/>
                </a:path>
              </a:pathLst>
            </a:custGeom>
            <a:solidFill>
              <a:srgbClr val="CF454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grpSp>
        <p:nvGrpSpPr>
          <p:cNvPr id="79" name="Gruppe 78">
            <a:extLst>
              <a:ext uri="{FF2B5EF4-FFF2-40B4-BE49-F238E27FC236}">
                <a16:creationId xmlns:a16="http://schemas.microsoft.com/office/drawing/2014/main" id="{43157940-3144-EB2D-6D69-A2C237FCB0F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991116" y="2109649"/>
            <a:ext cx="444680" cy="329195"/>
            <a:chOff x="10076286" y="2147382"/>
            <a:chExt cx="285684" cy="211491"/>
          </a:xfrm>
        </p:grpSpPr>
        <p:sp>
          <p:nvSpPr>
            <p:cNvPr id="75" name="Friform 74">
              <a:extLst>
                <a:ext uri="{FF2B5EF4-FFF2-40B4-BE49-F238E27FC236}">
                  <a16:creationId xmlns:a16="http://schemas.microsoft.com/office/drawing/2014/main" id="{355768CB-E2A7-DE65-3B19-0C5DE6222C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76286" y="2163135"/>
              <a:ext cx="240545" cy="195738"/>
            </a:xfrm>
            <a:custGeom>
              <a:avLst/>
              <a:gdLst>
                <a:gd name="connsiteX0" fmla="*/ 172133 w 240545"/>
                <a:gd name="connsiteY0" fmla="*/ 4627 h 195738"/>
                <a:gd name="connsiteX1" fmla="*/ 164850 w 240545"/>
                <a:gd name="connsiteY1" fmla="*/ 63 h 195738"/>
                <a:gd name="connsiteX2" fmla="*/ 157099 w 240545"/>
                <a:gd name="connsiteY2" fmla="*/ 2748 h 195738"/>
                <a:gd name="connsiteX3" fmla="*/ 20704 w 240545"/>
                <a:gd name="connsiteY3" fmla="*/ 134373 h 195738"/>
                <a:gd name="connsiteX4" fmla="*/ 0 w 240545"/>
                <a:gd name="connsiteY4" fmla="*/ 154207 h 195738"/>
                <a:gd name="connsiteX5" fmla="*/ 23966 w 240545"/>
                <a:gd name="connsiteY5" fmla="*/ 195738 h 195738"/>
                <a:gd name="connsiteX6" fmla="*/ 51409 w 240545"/>
                <a:gd name="connsiteY6" fmla="*/ 187192 h 195738"/>
                <a:gd name="connsiteX7" fmla="*/ 87975 w 240545"/>
                <a:gd name="connsiteY7" fmla="*/ 176820 h 195738"/>
                <a:gd name="connsiteX8" fmla="*/ 87743 w 240545"/>
                <a:gd name="connsiteY8" fmla="*/ 177033 h 195738"/>
                <a:gd name="connsiteX9" fmla="*/ 104558 w 240545"/>
                <a:gd name="connsiteY9" fmla="*/ 195577 h 195738"/>
                <a:gd name="connsiteX10" fmla="*/ 157534 w 240545"/>
                <a:gd name="connsiteY10" fmla="*/ 180952 h 195738"/>
                <a:gd name="connsiteX11" fmla="*/ 162409 w 240545"/>
                <a:gd name="connsiteY11" fmla="*/ 155891 h 195738"/>
                <a:gd name="connsiteX12" fmla="*/ 162034 w 240545"/>
                <a:gd name="connsiteY12" fmla="*/ 155820 h 195738"/>
                <a:gd name="connsiteX13" fmla="*/ 233629 w 240545"/>
                <a:gd name="connsiteY13" fmla="*/ 135513 h 195738"/>
                <a:gd name="connsiteX14" fmla="*/ 234049 w 240545"/>
                <a:gd name="connsiteY14" fmla="*/ 135367 h 195738"/>
                <a:gd name="connsiteX15" fmla="*/ 240068 w 240545"/>
                <a:gd name="connsiteY15" fmla="*/ 128756 h 195738"/>
                <a:gd name="connsiteX16" fmla="*/ 239141 w 240545"/>
                <a:gd name="connsiteY16" fmla="*/ 120765 h 195738"/>
                <a:gd name="connsiteX17" fmla="*/ 9439 w 240545"/>
                <a:gd name="connsiteY17" fmla="*/ 155542 h 195738"/>
                <a:gd name="connsiteX18" fmla="*/ 22564 w 240545"/>
                <a:gd name="connsiteY18" fmla="*/ 142980 h 195738"/>
                <a:gd name="connsiteX19" fmla="*/ 44734 w 240545"/>
                <a:gd name="connsiteY19" fmla="*/ 181406 h 195738"/>
                <a:gd name="connsiteX20" fmla="*/ 27484 w 240545"/>
                <a:gd name="connsiteY20" fmla="*/ 186783 h 195738"/>
                <a:gd name="connsiteX21" fmla="*/ 151061 w 240545"/>
                <a:gd name="connsiteY21" fmla="*/ 174933 h 195738"/>
                <a:gd name="connsiteX22" fmla="*/ 106999 w 240545"/>
                <a:gd name="connsiteY22" fmla="*/ 187106 h 195738"/>
                <a:gd name="connsiteX23" fmla="*/ 95674 w 240545"/>
                <a:gd name="connsiteY23" fmla="*/ 174618 h 195738"/>
                <a:gd name="connsiteX24" fmla="*/ 154361 w 240545"/>
                <a:gd name="connsiteY24" fmla="*/ 157972 h 195738"/>
                <a:gd name="connsiteX25" fmla="*/ 232939 w 240545"/>
                <a:gd name="connsiteY25" fmla="*/ 126483 h 195738"/>
                <a:gd name="connsiteX26" fmla="*/ 231349 w 240545"/>
                <a:gd name="connsiteY26" fmla="*/ 128358 h 195738"/>
                <a:gd name="connsiteX27" fmla="*/ 52099 w 240545"/>
                <a:gd name="connsiteY27" fmla="*/ 179197 h 195738"/>
                <a:gd name="connsiteX28" fmla="*/ 28118 w 240545"/>
                <a:gd name="connsiteY28" fmla="*/ 137628 h 195738"/>
                <a:gd name="connsiteX29" fmla="*/ 162368 w 240545"/>
                <a:gd name="connsiteY29" fmla="*/ 8103 h 195738"/>
                <a:gd name="connsiteX30" fmla="*/ 164032 w 240545"/>
                <a:gd name="connsiteY30" fmla="*/ 7503 h 195738"/>
                <a:gd name="connsiteX31" fmla="*/ 165724 w 240545"/>
                <a:gd name="connsiteY31" fmla="*/ 8505 h 195738"/>
                <a:gd name="connsiteX32" fmla="*/ 232759 w 240545"/>
                <a:gd name="connsiteY32" fmla="*/ 124627 h 195738"/>
                <a:gd name="connsiteX33" fmla="*/ 232939 w 240545"/>
                <a:gd name="connsiteY33" fmla="*/ 126483 h 19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40545" h="195738">
                  <a:moveTo>
                    <a:pt x="172133" y="4627"/>
                  </a:moveTo>
                  <a:cubicBezTo>
                    <a:pt x="170528" y="2075"/>
                    <a:pt x="167846" y="395"/>
                    <a:pt x="164850" y="63"/>
                  </a:cubicBezTo>
                  <a:cubicBezTo>
                    <a:pt x="161992" y="-269"/>
                    <a:pt x="159138" y="719"/>
                    <a:pt x="157099" y="2748"/>
                  </a:cubicBezTo>
                  <a:lnTo>
                    <a:pt x="20704" y="134373"/>
                  </a:lnTo>
                  <a:lnTo>
                    <a:pt x="0" y="154207"/>
                  </a:lnTo>
                  <a:lnTo>
                    <a:pt x="23966" y="195738"/>
                  </a:lnTo>
                  <a:lnTo>
                    <a:pt x="51409" y="187192"/>
                  </a:lnTo>
                  <a:lnTo>
                    <a:pt x="87975" y="176820"/>
                  </a:lnTo>
                  <a:lnTo>
                    <a:pt x="87743" y="177033"/>
                  </a:lnTo>
                  <a:lnTo>
                    <a:pt x="104558" y="195577"/>
                  </a:lnTo>
                  <a:lnTo>
                    <a:pt x="157534" y="180952"/>
                  </a:lnTo>
                  <a:lnTo>
                    <a:pt x="162409" y="155891"/>
                  </a:lnTo>
                  <a:lnTo>
                    <a:pt x="162034" y="155820"/>
                  </a:lnTo>
                  <a:lnTo>
                    <a:pt x="233629" y="135513"/>
                  </a:lnTo>
                  <a:lnTo>
                    <a:pt x="234049" y="135367"/>
                  </a:lnTo>
                  <a:cubicBezTo>
                    <a:pt x="236923" y="134147"/>
                    <a:pt x="239121" y="131732"/>
                    <a:pt x="240068" y="128756"/>
                  </a:cubicBezTo>
                  <a:cubicBezTo>
                    <a:pt x="240943" y="126085"/>
                    <a:pt x="240605" y="123165"/>
                    <a:pt x="239141" y="120765"/>
                  </a:cubicBezTo>
                  <a:close/>
                  <a:moveTo>
                    <a:pt x="9439" y="155542"/>
                  </a:moveTo>
                  <a:lnTo>
                    <a:pt x="22564" y="142980"/>
                  </a:lnTo>
                  <a:lnTo>
                    <a:pt x="44734" y="181406"/>
                  </a:lnTo>
                  <a:lnTo>
                    <a:pt x="27484" y="186783"/>
                  </a:lnTo>
                  <a:close/>
                  <a:moveTo>
                    <a:pt x="151061" y="174933"/>
                  </a:moveTo>
                  <a:lnTo>
                    <a:pt x="106999" y="187106"/>
                  </a:lnTo>
                  <a:lnTo>
                    <a:pt x="95674" y="174618"/>
                  </a:lnTo>
                  <a:lnTo>
                    <a:pt x="154361" y="157972"/>
                  </a:lnTo>
                  <a:close/>
                  <a:moveTo>
                    <a:pt x="232939" y="126483"/>
                  </a:moveTo>
                  <a:cubicBezTo>
                    <a:pt x="232681" y="127296"/>
                    <a:pt x="232109" y="127971"/>
                    <a:pt x="231349" y="128358"/>
                  </a:cubicBezTo>
                  <a:lnTo>
                    <a:pt x="52099" y="179197"/>
                  </a:lnTo>
                  <a:lnTo>
                    <a:pt x="28118" y="137628"/>
                  </a:lnTo>
                  <a:lnTo>
                    <a:pt x="162368" y="8103"/>
                  </a:lnTo>
                  <a:cubicBezTo>
                    <a:pt x="162801" y="7658"/>
                    <a:pt x="163415" y="7436"/>
                    <a:pt x="164032" y="7503"/>
                  </a:cubicBezTo>
                  <a:cubicBezTo>
                    <a:pt x="164715" y="7575"/>
                    <a:pt x="165333" y="7941"/>
                    <a:pt x="165724" y="8505"/>
                  </a:cubicBezTo>
                  <a:lnTo>
                    <a:pt x="232759" y="124627"/>
                  </a:lnTo>
                  <a:cubicBezTo>
                    <a:pt x="233092" y="125188"/>
                    <a:pt x="233158" y="125869"/>
                    <a:pt x="232939" y="126483"/>
                  </a:cubicBez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6" name="Friform 75">
              <a:extLst>
                <a:ext uri="{FF2B5EF4-FFF2-40B4-BE49-F238E27FC236}">
                  <a16:creationId xmlns:a16="http://schemas.microsoft.com/office/drawing/2014/main" id="{D72CCFAD-55D6-399A-AB11-5C76004B69E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9838221">
              <a:off x="10312318" y="2192785"/>
              <a:ext cx="42900" cy="7496"/>
            </a:xfrm>
            <a:custGeom>
              <a:avLst/>
              <a:gdLst>
                <a:gd name="connsiteX0" fmla="*/ 0 w 42900"/>
                <a:gd name="connsiteY0" fmla="*/ 0 h 7496"/>
                <a:gd name="connsiteX1" fmla="*/ 42900 w 42900"/>
                <a:gd name="connsiteY1" fmla="*/ 0 h 7496"/>
                <a:gd name="connsiteX2" fmla="*/ 42900 w 42900"/>
                <a:gd name="connsiteY2" fmla="*/ 7496 h 7496"/>
                <a:gd name="connsiteX3" fmla="*/ 0 w 42900"/>
                <a:gd name="connsiteY3" fmla="*/ 7496 h 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00" h="7496">
                  <a:moveTo>
                    <a:pt x="0" y="0"/>
                  </a:moveTo>
                  <a:lnTo>
                    <a:pt x="42900" y="0"/>
                  </a:lnTo>
                  <a:lnTo>
                    <a:pt x="42900" y="7496"/>
                  </a:lnTo>
                  <a:lnTo>
                    <a:pt x="0" y="7496"/>
                  </a:lnTo>
                  <a:close/>
                </a:path>
              </a:pathLst>
            </a:custGeom>
            <a:solidFill>
              <a:srgbClr val="CF454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7" name="Friform 76">
              <a:extLst>
                <a:ext uri="{FF2B5EF4-FFF2-40B4-BE49-F238E27FC236}">
                  <a16:creationId xmlns:a16="http://schemas.microsoft.com/office/drawing/2014/main" id="{D01FF358-E23A-AD03-B627-13110EDB22D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7139726">
              <a:off x="10336767" y="2218265"/>
              <a:ext cx="7501" cy="42905"/>
            </a:xfrm>
            <a:custGeom>
              <a:avLst/>
              <a:gdLst>
                <a:gd name="connsiteX0" fmla="*/ 0 w 7501"/>
                <a:gd name="connsiteY0" fmla="*/ 0 h 42905"/>
                <a:gd name="connsiteX1" fmla="*/ 7501 w 7501"/>
                <a:gd name="connsiteY1" fmla="*/ 0 h 42905"/>
                <a:gd name="connsiteX2" fmla="*/ 7501 w 7501"/>
                <a:gd name="connsiteY2" fmla="*/ 42906 h 42905"/>
                <a:gd name="connsiteX3" fmla="*/ 0 w 7501"/>
                <a:gd name="connsiteY3" fmla="*/ 42906 h 4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1" h="42905">
                  <a:moveTo>
                    <a:pt x="0" y="0"/>
                  </a:moveTo>
                  <a:lnTo>
                    <a:pt x="7501" y="0"/>
                  </a:lnTo>
                  <a:lnTo>
                    <a:pt x="7501" y="42906"/>
                  </a:lnTo>
                  <a:lnTo>
                    <a:pt x="0" y="42906"/>
                  </a:lnTo>
                  <a:close/>
                </a:path>
              </a:pathLst>
            </a:custGeom>
            <a:solidFill>
              <a:srgbClr val="CF454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8" name="Friform 77">
              <a:extLst>
                <a:ext uri="{FF2B5EF4-FFF2-40B4-BE49-F238E27FC236}">
                  <a16:creationId xmlns:a16="http://schemas.microsoft.com/office/drawing/2014/main" id="{04AEB68E-45BD-E23E-C682-B968D56F0F5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7139726">
              <a:off x="10278763" y="2165084"/>
              <a:ext cx="42905" cy="7501"/>
            </a:xfrm>
            <a:custGeom>
              <a:avLst/>
              <a:gdLst>
                <a:gd name="connsiteX0" fmla="*/ 0 w 42905"/>
                <a:gd name="connsiteY0" fmla="*/ 0 h 7501"/>
                <a:gd name="connsiteX1" fmla="*/ 42906 w 42905"/>
                <a:gd name="connsiteY1" fmla="*/ 0 h 7501"/>
                <a:gd name="connsiteX2" fmla="*/ 42906 w 42905"/>
                <a:gd name="connsiteY2" fmla="*/ 7501 h 7501"/>
                <a:gd name="connsiteX3" fmla="*/ 0 w 42905"/>
                <a:gd name="connsiteY3" fmla="*/ 7501 h 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05" h="7501">
                  <a:moveTo>
                    <a:pt x="0" y="0"/>
                  </a:moveTo>
                  <a:lnTo>
                    <a:pt x="42906" y="0"/>
                  </a:lnTo>
                  <a:lnTo>
                    <a:pt x="42906" y="7501"/>
                  </a:lnTo>
                  <a:lnTo>
                    <a:pt x="0" y="7501"/>
                  </a:lnTo>
                  <a:close/>
                </a:path>
              </a:pathLst>
            </a:custGeom>
            <a:solidFill>
              <a:srgbClr val="CF454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grpSp>
        <p:nvGrpSpPr>
          <p:cNvPr id="112" name="Grafikk 68" descr="Stetoskop kontur">
            <a:extLst>
              <a:ext uri="{FF2B5EF4-FFF2-40B4-BE49-F238E27FC236}">
                <a16:creationId xmlns:a16="http://schemas.microsoft.com/office/drawing/2014/main" id="{7EBC41CE-D3FE-7BD5-0FB1-7AA58DC09FA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025260" y="4457255"/>
            <a:ext cx="336926" cy="444011"/>
            <a:chOff x="10096660" y="4457256"/>
            <a:chExt cx="241875" cy="318750"/>
          </a:xfrm>
          <a:solidFill>
            <a:srgbClr val="1A2539"/>
          </a:solidFill>
        </p:grpSpPr>
        <p:sp>
          <p:nvSpPr>
            <p:cNvPr id="113" name="Friform 112">
              <a:extLst>
                <a:ext uri="{FF2B5EF4-FFF2-40B4-BE49-F238E27FC236}">
                  <a16:creationId xmlns:a16="http://schemas.microsoft.com/office/drawing/2014/main" id="{19174C90-9FF9-AAA7-DBA5-F85C2EA5504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96660" y="4457256"/>
              <a:ext cx="241875" cy="318750"/>
            </a:xfrm>
            <a:custGeom>
              <a:avLst/>
              <a:gdLst>
                <a:gd name="connsiteX0" fmla="*/ 241875 w 241875"/>
                <a:gd name="connsiteY0" fmla="*/ 118125 h 318750"/>
                <a:gd name="connsiteX1" fmla="*/ 204420 w 241875"/>
                <a:gd name="connsiteY1" fmla="*/ 80580 h 318750"/>
                <a:gd name="connsiteX2" fmla="*/ 166875 w 241875"/>
                <a:gd name="connsiteY2" fmla="*/ 118036 h 318750"/>
                <a:gd name="connsiteX3" fmla="*/ 198750 w 241875"/>
                <a:gd name="connsiteY3" fmla="*/ 155156 h 318750"/>
                <a:gd name="connsiteX4" fmla="*/ 198750 w 241875"/>
                <a:gd name="connsiteY4" fmla="*/ 245625 h 318750"/>
                <a:gd name="connsiteX5" fmla="*/ 136875 w 241875"/>
                <a:gd name="connsiteY5" fmla="*/ 307500 h 318750"/>
                <a:gd name="connsiteX6" fmla="*/ 75000 w 241875"/>
                <a:gd name="connsiteY6" fmla="*/ 245625 h 318750"/>
                <a:gd name="connsiteX7" fmla="*/ 75000 w 241875"/>
                <a:gd name="connsiteY7" fmla="*/ 198465 h 318750"/>
                <a:gd name="connsiteX8" fmla="*/ 138750 w 241875"/>
                <a:gd name="connsiteY8" fmla="*/ 129375 h 318750"/>
                <a:gd name="connsiteX9" fmla="*/ 136875 w 241875"/>
                <a:gd name="connsiteY9" fmla="*/ 125209 h 318750"/>
                <a:gd name="connsiteX10" fmla="*/ 136875 w 241875"/>
                <a:gd name="connsiteY10" fmla="*/ 24375 h 318750"/>
                <a:gd name="connsiteX11" fmla="*/ 118125 w 241875"/>
                <a:gd name="connsiteY11" fmla="*/ 5625 h 318750"/>
                <a:gd name="connsiteX12" fmla="*/ 115643 w 241875"/>
                <a:gd name="connsiteY12" fmla="*/ 5625 h 318750"/>
                <a:gd name="connsiteX13" fmla="*/ 115643 w 241875"/>
                <a:gd name="connsiteY13" fmla="*/ 4924 h 318750"/>
                <a:gd name="connsiteX14" fmla="*/ 109080 w 241875"/>
                <a:gd name="connsiteY14" fmla="*/ 0 h 318750"/>
                <a:gd name="connsiteX15" fmla="*/ 106736 w 241875"/>
                <a:gd name="connsiteY15" fmla="*/ 0 h 318750"/>
                <a:gd name="connsiteX16" fmla="*/ 97361 w 241875"/>
                <a:gd name="connsiteY16" fmla="*/ 9375 h 318750"/>
                <a:gd name="connsiteX17" fmla="*/ 106736 w 241875"/>
                <a:gd name="connsiteY17" fmla="*/ 18750 h 318750"/>
                <a:gd name="connsiteX18" fmla="*/ 109080 w 241875"/>
                <a:gd name="connsiteY18" fmla="*/ 18750 h 318750"/>
                <a:gd name="connsiteX19" fmla="*/ 115643 w 241875"/>
                <a:gd name="connsiteY19" fmla="*/ 14531 h 318750"/>
                <a:gd name="connsiteX20" fmla="*/ 115643 w 241875"/>
                <a:gd name="connsiteY20" fmla="*/ 13125 h 318750"/>
                <a:gd name="connsiteX21" fmla="*/ 118125 w 241875"/>
                <a:gd name="connsiteY21" fmla="*/ 13125 h 318750"/>
                <a:gd name="connsiteX22" fmla="*/ 129375 w 241875"/>
                <a:gd name="connsiteY22" fmla="*/ 24375 h 318750"/>
                <a:gd name="connsiteX23" fmla="*/ 129375 w 241875"/>
                <a:gd name="connsiteY23" fmla="*/ 125209 h 318750"/>
                <a:gd name="connsiteX24" fmla="*/ 127500 w 241875"/>
                <a:gd name="connsiteY24" fmla="*/ 129375 h 318750"/>
                <a:gd name="connsiteX25" fmla="*/ 69375 w 241875"/>
                <a:gd name="connsiteY25" fmla="*/ 187500 h 318750"/>
                <a:gd name="connsiteX26" fmla="*/ 11250 w 241875"/>
                <a:gd name="connsiteY26" fmla="*/ 129375 h 318750"/>
                <a:gd name="connsiteX27" fmla="*/ 9375 w 241875"/>
                <a:gd name="connsiteY27" fmla="*/ 125209 h 318750"/>
                <a:gd name="connsiteX28" fmla="*/ 9375 w 241875"/>
                <a:gd name="connsiteY28" fmla="*/ 24375 h 318750"/>
                <a:gd name="connsiteX29" fmla="*/ 20625 w 241875"/>
                <a:gd name="connsiteY29" fmla="*/ 13125 h 318750"/>
                <a:gd name="connsiteX30" fmla="*/ 23111 w 241875"/>
                <a:gd name="connsiteY30" fmla="*/ 13125 h 318750"/>
                <a:gd name="connsiteX31" fmla="*/ 23111 w 241875"/>
                <a:gd name="connsiteY31" fmla="*/ 14531 h 318750"/>
                <a:gd name="connsiteX32" fmla="*/ 29674 w 241875"/>
                <a:gd name="connsiteY32" fmla="*/ 18750 h 318750"/>
                <a:gd name="connsiteX33" fmla="*/ 32018 w 241875"/>
                <a:gd name="connsiteY33" fmla="*/ 18750 h 318750"/>
                <a:gd name="connsiteX34" fmla="*/ 41393 w 241875"/>
                <a:gd name="connsiteY34" fmla="*/ 9375 h 318750"/>
                <a:gd name="connsiteX35" fmla="*/ 32018 w 241875"/>
                <a:gd name="connsiteY35" fmla="*/ 0 h 318750"/>
                <a:gd name="connsiteX36" fmla="*/ 29674 w 241875"/>
                <a:gd name="connsiteY36" fmla="*/ 0 h 318750"/>
                <a:gd name="connsiteX37" fmla="*/ 23111 w 241875"/>
                <a:gd name="connsiteY37" fmla="*/ 4924 h 318750"/>
                <a:gd name="connsiteX38" fmla="*/ 23111 w 241875"/>
                <a:gd name="connsiteY38" fmla="*/ 5625 h 318750"/>
                <a:gd name="connsiteX39" fmla="*/ 20625 w 241875"/>
                <a:gd name="connsiteY39" fmla="*/ 5625 h 318750"/>
                <a:gd name="connsiteX40" fmla="*/ 1875 w 241875"/>
                <a:gd name="connsiteY40" fmla="*/ 24375 h 318750"/>
                <a:gd name="connsiteX41" fmla="*/ 1875 w 241875"/>
                <a:gd name="connsiteY41" fmla="*/ 125209 h 318750"/>
                <a:gd name="connsiteX42" fmla="*/ 0 w 241875"/>
                <a:gd name="connsiteY42" fmla="*/ 129375 h 318750"/>
                <a:gd name="connsiteX43" fmla="*/ 63750 w 241875"/>
                <a:gd name="connsiteY43" fmla="*/ 198465 h 318750"/>
                <a:gd name="connsiteX44" fmla="*/ 63750 w 241875"/>
                <a:gd name="connsiteY44" fmla="*/ 245625 h 318750"/>
                <a:gd name="connsiteX45" fmla="*/ 136875 w 241875"/>
                <a:gd name="connsiteY45" fmla="*/ 318750 h 318750"/>
                <a:gd name="connsiteX46" fmla="*/ 210000 w 241875"/>
                <a:gd name="connsiteY46" fmla="*/ 245625 h 318750"/>
                <a:gd name="connsiteX47" fmla="*/ 210000 w 241875"/>
                <a:gd name="connsiteY47" fmla="*/ 155156 h 318750"/>
                <a:gd name="connsiteX48" fmla="*/ 241875 w 241875"/>
                <a:gd name="connsiteY48" fmla="*/ 118125 h 318750"/>
                <a:gd name="connsiteX49" fmla="*/ 206074 w 241875"/>
                <a:gd name="connsiteY49" fmla="*/ 148039 h 318750"/>
                <a:gd name="connsiteX50" fmla="*/ 202680 w 241875"/>
                <a:gd name="connsiteY50" fmla="*/ 148039 h 318750"/>
                <a:gd name="connsiteX51" fmla="*/ 174425 w 241875"/>
                <a:gd name="connsiteY51" fmla="*/ 116390 h 318750"/>
                <a:gd name="connsiteX52" fmla="*/ 206074 w 241875"/>
                <a:gd name="connsiteY52" fmla="*/ 88135 h 318750"/>
                <a:gd name="connsiteX53" fmla="*/ 234329 w 241875"/>
                <a:gd name="connsiteY53" fmla="*/ 119784 h 318750"/>
                <a:gd name="connsiteX54" fmla="*/ 206074 w 241875"/>
                <a:gd name="connsiteY54" fmla="*/ 148039 h 31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41875" h="318750">
                  <a:moveTo>
                    <a:pt x="241875" y="118125"/>
                  </a:moveTo>
                  <a:cubicBezTo>
                    <a:pt x="241899" y="97415"/>
                    <a:pt x="225130" y="80605"/>
                    <a:pt x="204420" y="80580"/>
                  </a:cubicBezTo>
                  <a:cubicBezTo>
                    <a:pt x="183709" y="80556"/>
                    <a:pt x="166900" y="97325"/>
                    <a:pt x="166875" y="118036"/>
                  </a:cubicBezTo>
                  <a:cubicBezTo>
                    <a:pt x="166853" y="136592"/>
                    <a:pt x="180405" y="152373"/>
                    <a:pt x="198750" y="155156"/>
                  </a:cubicBezTo>
                  <a:lnTo>
                    <a:pt x="198750" y="245625"/>
                  </a:lnTo>
                  <a:cubicBezTo>
                    <a:pt x="198750" y="279798"/>
                    <a:pt x="171048" y="307500"/>
                    <a:pt x="136875" y="307500"/>
                  </a:cubicBezTo>
                  <a:cubicBezTo>
                    <a:pt x="102702" y="307500"/>
                    <a:pt x="75000" y="279798"/>
                    <a:pt x="75000" y="245625"/>
                  </a:cubicBezTo>
                  <a:lnTo>
                    <a:pt x="75000" y="198465"/>
                  </a:lnTo>
                  <a:cubicBezTo>
                    <a:pt x="110982" y="195515"/>
                    <a:pt x="138697" y="165478"/>
                    <a:pt x="138750" y="129375"/>
                  </a:cubicBezTo>
                  <a:cubicBezTo>
                    <a:pt x="138747" y="127782"/>
                    <a:pt x="138065" y="126267"/>
                    <a:pt x="136875" y="125209"/>
                  </a:cubicBezTo>
                  <a:lnTo>
                    <a:pt x="136875" y="24375"/>
                  </a:lnTo>
                  <a:cubicBezTo>
                    <a:pt x="136863" y="14025"/>
                    <a:pt x="128475" y="5637"/>
                    <a:pt x="118125" y="5625"/>
                  </a:cubicBezTo>
                  <a:lnTo>
                    <a:pt x="115643" y="5625"/>
                  </a:lnTo>
                  <a:lnTo>
                    <a:pt x="115643" y="4924"/>
                  </a:lnTo>
                  <a:cubicBezTo>
                    <a:pt x="114735" y="2046"/>
                    <a:pt x="112096" y="66"/>
                    <a:pt x="109080" y="0"/>
                  </a:cubicBezTo>
                  <a:lnTo>
                    <a:pt x="106736" y="0"/>
                  </a:lnTo>
                  <a:cubicBezTo>
                    <a:pt x="101559" y="0"/>
                    <a:pt x="97361" y="4197"/>
                    <a:pt x="97361" y="9375"/>
                  </a:cubicBezTo>
                  <a:cubicBezTo>
                    <a:pt x="97361" y="14553"/>
                    <a:pt x="101559" y="18750"/>
                    <a:pt x="106736" y="18750"/>
                  </a:cubicBezTo>
                  <a:lnTo>
                    <a:pt x="109080" y="18750"/>
                  </a:lnTo>
                  <a:cubicBezTo>
                    <a:pt x="111875" y="18652"/>
                    <a:pt x="114393" y="17033"/>
                    <a:pt x="115643" y="14531"/>
                  </a:cubicBezTo>
                  <a:lnTo>
                    <a:pt x="115643" y="13125"/>
                  </a:lnTo>
                  <a:lnTo>
                    <a:pt x="118125" y="13125"/>
                  </a:lnTo>
                  <a:cubicBezTo>
                    <a:pt x="124338" y="13125"/>
                    <a:pt x="129375" y="18162"/>
                    <a:pt x="129375" y="24375"/>
                  </a:cubicBezTo>
                  <a:lnTo>
                    <a:pt x="129375" y="125209"/>
                  </a:lnTo>
                  <a:cubicBezTo>
                    <a:pt x="128186" y="126268"/>
                    <a:pt x="127505" y="127783"/>
                    <a:pt x="127500" y="129375"/>
                  </a:cubicBezTo>
                  <a:cubicBezTo>
                    <a:pt x="127500" y="161477"/>
                    <a:pt x="101476" y="187500"/>
                    <a:pt x="69375" y="187500"/>
                  </a:cubicBezTo>
                  <a:cubicBezTo>
                    <a:pt x="37274" y="187500"/>
                    <a:pt x="11250" y="161477"/>
                    <a:pt x="11250" y="129375"/>
                  </a:cubicBezTo>
                  <a:cubicBezTo>
                    <a:pt x="11247" y="127782"/>
                    <a:pt x="10565" y="126267"/>
                    <a:pt x="9375" y="125209"/>
                  </a:cubicBezTo>
                  <a:lnTo>
                    <a:pt x="9375" y="24375"/>
                  </a:lnTo>
                  <a:cubicBezTo>
                    <a:pt x="9375" y="18162"/>
                    <a:pt x="14412" y="13125"/>
                    <a:pt x="20625" y="13125"/>
                  </a:cubicBezTo>
                  <a:lnTo>
                    <a:pt x="23111" y="13125"/>
                  </a:lnTo>
                  <a:lnTo>
                    <a:pt x="23111" y="14531"/>
                  </a:lnTo>
                  <a:cubicBezTo>
                    <a:pt x="24232" y="17146"/>
                    <a:pt x="26830" y="18816"/>
                    <a:pt x="29674" y="18750"/>
                  </a:cubicBezTo>
                  <a:lnTo>
                    <a:pt x="32018" y="18750"/>
                  </a:lnTo>
                  <a:cubicBezTo>
                    <a:pt x="37195" y="18750"/>
                    <a:pt x="41393" y="14553"/>
                    <a:pt x="41393" y="9375"/>
                  </a:cubicBezTo>
                  <a:cubicBezTo>
                    <a:pt x="41393" y="4197"/>
                    <a:pt x="37195" y="0"/>
                    <a:pt x="32018" y="0"/>
                  </a:cubicBezTo>
                  <a:lnTo>
                    <a:pt x="29674" y="0"/>
                  </a:lnTo>
                  <a:cubicBezTo>
                    <a:pt x="26657" y="65"/>
                    <a:pt x="24017" y="2046"/>
                    <a:pt x="23111" y="4924"/>
                  </a:cubicBezTo>
                  <a:lnTo>
                    <a:pt x="23111" y="5625"/>
                  </a:lnTo>
                  <a:lnTo>
                    <a:pt x="20625" y="5625"/>
                  </a:lnTo>
                  <a:cubicBezTo>
                    <a:pt x="10275" y="5637"/>
                    <a:pt x="1887" y="14025"/>
                    <a:pt x="1875" y="24375"/>
                  </a:cubicBezTo>
                  <a:lnTo>
                    <a:pt x="1875" y="125209"/>
                  </a:lnTo>
                  <a:cubicBezTo>
                    <a:pt x="686" y="126268"/>
                    <a:pt x="4" y="127783"/>
                    <a:pt x="0" y="129375"/>
                  </a:cubicBezTo>
                  <a:cubicBezTo>
                    <a:pt x="55" y="165477"/>
                    <a:pt x="27769" y="195513"/>
                    <a:pt x="63750" y="198465"/>
                  </a:cubicBezTo>
                  <a:lnTo>
                    <a:pt x="63750" y="245625"/>
                  </a:lnTo>
                  <a:cubicBezTo>
                    <a:pt x="63750" y="286011"/>
                    <a:pt x="96489" y="318750"/>
                    <a:pt x="136875" y="318750"/>
                  </a:cubicBezTo>
                  <a:cubicBezTo>
                    <a:pt x="177261" y="318750"/>
                    <a:pt x="210000" y="286011"/>
                    <a:pt x="210000" y="245625"/>
                  </a:cubicBezTo>
                  <a:lnTo>
                    <a:pt x="210000" y="155156"/>
                  </a:lnTo>
                  <a:cubicBezTo>
                    <a:pt x="228306" y="152368"/>
                    <a:pt x="241842" y="136643"/>
                    <a:pt x="241875" y="118125"/>
                  </a:cubicBezTo>
                  <a:close/>
                  <a:moveTo>
                    <a:pt x="206074" y="148039"/>
                  </a:moveTo>
                  <a:cubicBezTo>
                    <a:pt x="204975" y="147654"/>
                    <a:pt x="203778" y="147654"/>
                    <a:pt x="202680" y="148039"/>
                  </a:cubicBezTo>
                  <a:cubicBezTo>
                    <a:pt x="186138" y="147102"/>
                    <a:pt x="173488" y="132932"/>
                    <a:pt x="174425" y="116390"/>
                  </a:cubicBezTo>
                  <a:cubicBezTo>
                    <a:pt x="175362" y="99848"/>
                    <a:pt x="189532" y="87198"/>
                    <a:pt x="206074" y="88135"/>
                  </a:cubicBezTo>
                  <a:cubicBezTo>
                    <a:pt x="222616" y="89072"/>
                    <a:pt x="235266" y="103242"/>
                    <a:pt x="234329" y="119784"/>
                  </a:cubicBezTo>
                  <a:cubicBezTo>
                    <a:pt x="233466" y="135017"/>
                    <a:pt x="221307" y="147176"/>
                    <a:pt x="206074" y="148039"/>
                  </a:cubicBez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4" name="Friform 113">
              <a:extLst>
                <a:ext uri="{FF2B5EF4-FFF2-40B4-BE49-F238E27FC236}">
                  <a16:creationId xmlns:a16="http://schemas.microsoft.com/office/drawing/2014/main" id="{17C53B09-EFFD-8A84-B726-769EBEB8377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80410" y="4554756"/>
              <a:ext cx="41250" cy="41250"/>
            </a:xfrm>
            <a:custGeom>
              <a:avLst/>
              <a:gdLst>
                <a:gd name="connsiteX0" fmla="*/ 20625 w 41250"/>
                <a:gd name="connsiteY0" fmla="*/ 0 h 41250"/>
                <a:gd name="connsiteX1" fmla="*/ 0 w 41250"/>
                <a:gd name="connsiteY1" fmla="*/ 20625 h 41250"/>
                <a:gd name="connsiteX2" fmla="*/ 20625 w 41250"/>
                <a:gd name="connsiteY2" fmla="*/ 41250 h 41250"/>
                <a:gd name="connsiteX3" fmla="*/ 41250 w 41250"/>
                <a:gd name="connsiteY3" fmla="*/ 20625 h 41250"/>
                <a:gd name="connsiteX4" fmla="*/ 20625 w 41250"/>
                <a:gd name="connsiteY4" fmla="*/ 0 h 41250"/>
                <a:gd name="connsiteX5" fmla="*/ 20625 w 41250"/>
                <a:gd name="connsiteY5" fmla="*/ 33750 h 41250"/>
                <a:gd name="connsiteX6" fmla="*/ 7500 w 41250"/>
                <a:gd name="connsiteY6" fmla="*/ 20625 h 41250"/>
                <a:gd name="connsiteX7" fmla="*/ 20625 w 41250"/>
                <a:gd name="connsiteY7" fmla="*/ 7500 h 41250"/>
                <a:gd name="connsiteX8" fmla="*/ 33750 w 41250"/>
                <a:gd name="connsiteY8" fmla="*/ 20625 h 41250"/>
                <a:gd name="connsiteX9" fmla="*/ 20625 w 41250"/>
                <a:gd name="connsiteY9" fmla="*/ 33750 h 4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250" h="41250">
                  <a:moveTo>
                    <a:pt x="20625" y="0"/>
                  </a:moveTo>
                  <a:cubicBezTo>
                    <a:pt x="9234" y="0"/>
                    <a:pt x="0" y="9234"/>
                    <a:pt x="0" y="20625"/>
                  </a:cubicBezTo>
                  <a:cubicBezTo>
                    <a:pt x="0" y="32016"/>
                    <a:pt x="9234" y="41250"/>
                    <a:pt x="20625" y="41250"/>
                  </a:cubicBezTo>
                  <a:cubicBezTo>
                    <a:pt x="32016" y="41250"/>
                    <a:pt x="41250" y="32016"/>
                    <a:pt x="41250" y="20625"/>
                  </a:cubicBezTo>
                  <a:cubicBezTo>
                    <a:pt x="41238" y="9239"/>
                    <a:pt x="32011" y="12"/>
                    <a:pt x="20625" y="0"/>
                  </a:cubicBezTo>
                  <a:close/>
                  <a:moveTo>
                    <a:pt x="20625" y="33750"/>
                  </a:moveTo>
                  <a:cubicBezTo>
                    <a:pt x="13376" y="33750"/>
                    <a:pt x="7500" y="27874"/>
                    <a:pt x="7500" y="20625"/>
                  </a:cubicBezTo>
                  <a:cubicBezTo>
                    <a:pt x="7500" y="13376"/>
                    <a:pt x="13376" y="7500"/>
                    <a:pt x="20625" y="7500"/>
                  </a:cubicBezTo>
                  <a:cubicBezTo>
                    <a:pt x="27874" y="7500"/>
                    <a:pt x="33750" y="13376"/>
                    <a:pt x="33750" y="20625"/>
                  </a:cubicBezTo>
                  <a:cubicBezTo>
                    <a:pt x="33750" y="27874"/>
                    <a:pt x="27874" y="33750"/>
                    <a:pt x="20625" y="33750"/>
                  </a:cubicBezTo>
                  <a:close/>
                </a:path>
              </a:pathLst>
            </a:custGeom>
            <a:solidFill>
              <a:srgbClr val="CF454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grpSp>
        <p:nvGrpSpPr>
          <p:cNvPr id="111" name="Gruppe 110">
            <a:extLst>
              <a:ext uri="{FF2B5EF4-FFF2-40B4-BE49-F238E27FC236}">
                <a16:creationId xmlns:a16="http://schemas.microsoft.com/office/drawing/2014/main" id="{AF65207E-7B05-27FE-DB5B-A93053A223A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341322" y="4435410"/>
            <a:ext cx="354300" cy="472405"/>
            <a:chOff x="7341387" y="4466631"/>
            <a:chExt cx="225000" cy="300000"/>
          </a:xfrm>
        </p:grpSpPr>
        <p:sp>
          <p:nvSpPr>
            <p:cNvPr id="102" name="Friform 101">
              <a:extLst>
                <a:ext uri="{FF2B5EF4-FFF2-40B4-BE49-F238E27FC236}">
                  <a16:creationId xmlns:a16="http://schemas.microsoft.com/office/drawing/2014/main" id="{08D1B16D-3CCF-AB75-E9B9-D89F558532B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79985" y="4508979"/>
              <a:ext cx="54052" cy="41703"/>
            </a:xfrm>
            <a:custGeom>
              <a:avLst/>
              <a:gdLst>
                <a:gd name="connsiteX0" fmla="*/ 17651 w 54052"/>
                <a:gd name="connsiteY0" fmla="*/ 31099 h 41703"/>
                <a:gd name="connsiteX1" fmla="*/ 5303 w 54052"/>
                <a:gd name="connsiteY1" fmla="*/ 18750 h 41703"/>
                <a:gd name="connsiteX2" fmla="*/ 0 w 54052"/>
                <a:gd name="connsiteY2" fmla="*/ 24053 h 41703"/>
                <a:gd name="connsiteX3" fmla="*/ 17651 w 54052"/>
                <a:gd name="connsiteY3" fmla="*/ 41704 h 41703"/>
                <a:gd name="connsiteX4" fmla="*/ 54053 w 54052"/>
                <a:gd name="connsiteY4" fmla="*/ 5303 h 41703"/>
                <a:gd name="connsiteX5" fmla="*/ 48750 w 54052"/>
                <a:gd name="connsiteY5" fmla="*/ 0 h 41703"/>
                <a:gd name="connsiteX6" fmla="*/ 17651 w 54052"/>
                <a:gd name="connsiteY6" fmla="*/ 31099 h 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052" h="41703">
                  <a:moveTo>
                    <a:pt x="17651" y="31099"/>
                  </a:moveTo>
                  <a:lnTo>
                    <a:pt x="5303" y="18750"/>
                  </a:lnTo>
                  <a:lnTo>
                    <a:pt x="0" y="24053"/>
                  </a:lnTo>
                  <a:lnTo>
                    <a:pt x="17651" y="41704"/>
                  </a:lnTo>
                  <a:lnTo>
                    <a:pt x="54053" y="5303"/>
                  </a:lnTo>
                  <a:lnTo>
                    <a:pt x="48750" y="0"/>
                  </a:lnTo>
                  <a:lnTo>
                    <a:pt x="17651" y="31099"/>
                  </a:lnTo>
                  <a:close/>
                </a:path>
              </a:pathLst>
            </a:custGeom>
            <a:solidFill>
              <a:srgbClr val="CF454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3" name="Friform 102">
              <a:extLst>
                <a:ext uri="{FF2B5EF4-FFF2-40B4-BE49-F238E27FC236}">
                  <a16:creationId xmlns:a16="http://schemas.microsoft.com/office/drawing/2014/main" id="{53DAADC2-B091-6011-7BA4-E4FC2121266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7637" y="4530381"/>
              <a:ext cx="71250" cy="7500"/>
            </a:xfrm>
            <a:custGeom>
              <a:avLst/>
              <a:gdLst>
                <a:gd name="connsiteX0" fmla="*/ 0 w 71250"/>
                <a:gd name="connsiteY0" fmla="*/ 0 h 7500"/>
                <a:gd name="connsiteX1" fmla="*/ 71250 w 71250"/>
                <a:gd name="connsiteY1" fmla="*/ 0 h 7500"/>
                <a:gd name="connsiteX2" fmla="*/ 71250 w 71250"/>
                <a:gd name="connsiteY2" fmla="*/ 7500 h 7500"/>
                <a:gd name="connsiteX3" fmla="*/ 0 w 71250"/>
                <a:gd name="connsiteY3" fmla="*/ 7500 h 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250" h="7500">
                  <a:moveTo>
                    <a:pt x="0" y="0"/>
                  </a:moveTo>
                  <a:lnTo>
                    <a:pt x="71250" y="0"/>
                  </a:lnTo>
                  <a:lnTo>
                    <a:pt x="71250" y="7500"/>
                  </a:lnTo>
                  <a:lnTo>
                    <a:pt x="0" y="7500"/>
                  </a:ln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4" name="Friform 103">
              <a:extLst>
                <a:ext uri="{FF2B5EF4-FFF2-40B4-BE49-F238E27FC236}">
                  <a16:creationId xmlns:a16="http://schemas.microsoft.com/office/drawing/2014/main" id="{0CFE3E3F-8F04-D008-66D4-8AEB6FC13DE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79985" y="4565229"/>
              <a:ext cx="54052" cy="41703"/>
            </a:xfrm>
            <a:custGeom>
              <a:avLst/>
              <a:gdLst>
                <a:gd name="connsiteX0" fmla="*/ 17651 w 54052"/>
                <a:gd name="connsiteY0" fmla="*/ 31099 h 41703"/>
                <a:gd name="connsiteX1" fmla="*/ 5303 w 54052"/>
                <a:gd name="connsiteY1" fmla="*/ 18750 h 41703"/>
                <a:gd name="connsiteX2" fmla="*/ 0 w 54052"/>
                <a:gd name="connsiteY2" fmla="*/ 24053 h 41703"/>
                <a:gd name="connsiteX3" fmla="*/ 17651 w 54052"/>
                <a:gd name="connsiteY3" fmla="*/ 41704 h 41703"/>
                <a:gd name="connsiteX4" fmla="*/ 54053 w 54052"/>
                <a:gd name="connsiteY4" fmla="*/ 5303 h 41703"/>
                <a:gd name="connsiteX5" fmla="*/ 48750 w 54052"/>
                <a:gd name="connsiteY5" fmla="*/ 0 h 41703"/>
                <a:gd name="connsiteX6" fmla="*/ 17651 w 54052"/>
                <a:gd name="connsiteY6" fmla="*/ 31099 h 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052" h="41703">
                  <a:moveTo>
                    <a:pt x="17651" y="31099"/>
                  </a:moveTo>
                  <a:lnTo>
                    <a:pt x="5303" y="18750"/>
                  </a:lnTo>
                  <a:lnTo>
                    <a:pt x="0" y="24053"/>
                  </a:lnTo>
                  <a:lnTo>
                    <a:pt x="17651" y="41704"/>
                  </a:lnTo>
                  <a:lnTo>
                    <a:pt x="54053" y="5303"/>
                  </a:lnTo>
                  <a:lnTo>
                    <a:pt x="48750" y="0"/>
                  </a:lnTo>
                  <a:lnTo>
                    <a:pt x="17651" y="31099"/>
                  </a:lnTo>
                  <a:close/>
                </a:path>
              </a:pathLst>
            </a:custGeom>
            <a:solidFill>
              <a:srgbClr val="CF454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5" name="Friform 104">
              <a:extLst>
                <a:ext uri="{FF2B5EF4-FFF2-40B4-BE49-F238E27FC236}">
                  <a16:creationId xmlns:a16="http://schemas.microsoft.com/office/drawing/2014/main" id="{46E8D6B1-DBA2-81F5-05C6-C6D8C33FAA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7637" y="4586631"/>
              <a:ext cx="71250" cy="7500"/>
            </a:xfrm>
            <a:custGeom>
              <a:avLst/>
              <a:gdLst>
                <a:gd name="connsiteX0" fmla="*/ 0 w 71250"/>
                <a:gd name="connsiteY0" fmla="*/ 0 h 7500"/>
                <a:gd name="connsiteX1" fmla="*/ 71250 w 71250"/>
                <a:gd name="connsiteY1" fmla="*/ 0 h 7500"/>
                <a:gd name="connsiteX2" fmla="*/ 71250 w 71250"/>
                <a:gd name="connsiteY2" fmla="*/ 7500 h 7500"/>
                <a:gd name="connsiteX3" fmla="*/ 0 w 71250"/>
                <a:gd name="connsiteY3" fmla="*/ 7500 h 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250" h="7500">
                  <a:moveTo>
                    <a:pt x="0" y="0"/>
                  </a:moveTo>
                  <a:lnTo>
                    <a:pt x="71250" y="0"/>
                  </a:lnTo>
                  <a:lnTo>
                    <a:pt x="71250" y="7500"/>
                  </a:lnTo>
                  <a:lnTo>
                    <a:pt x="0" y="7500"/>
                  </a:ln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6" name="Friform 105">
              <a:extLst>
                <a:ext uri="{FF2B5EF4-FFF2-40B4-BE49-F238E27FC236}">
                  <a16:creationId xmlns:a16="http://schemas.microsoft.com/office/drawing/2014/main" id="{7337B88C-7B95-7EEB-B89A-05F70CEA9A5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79985" y="4621479"/>
              <a:ext cx="54052" cy="41703"/>
            </a:xfrm>
            <a:custGeom>
              <a:avLst/>
              <a:gdLst>
                <a:gd name="connsiteX0" fmla="*/ 17651 w 54052"/>
                <a:gd name="connsiteY0" fmla="*/ 31099 h 41703"/>
                <a:gd name="connsiteX1" fmla="*/ 5303 w 54052"/>
                <a:gd name="connsiteY1" fmla="*/ 18750 h 41703"/>
                <a:gd name="connsiteX2" fmla="*/ 0 w 54052"/>
                <a:gd name="connsiteY2" fmla="*/ 24053 h 41703"/>
                <a:gd name="connsiteX3" fmla="*/ 17651 w 54052"/>
                <a:gd name="connsiteY3" fmla="*/ 41704 h 41703"/>
                <a:gd name="connsiteX4" fmla="*/ 54053 w 54052"/>
                <a:gd name="connsiteY4" fmla="*/ 5303 h 41703"/>
                <a:gd name="connsiteX5" fmla="*/ 48750 w 54052"/>
                <a:gd name="connsiteY5" fmla="*/ 0 h 41703"/>
                <a:gd name="connsiteX6" fmla="*/ 17651 w 54052"/>
                <a:gd name="connsiteY6" fmla="*/ 31099 h 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052" h="41703">
                  <a:moveTo>
                    <a:pt x="17651" y="31099"/>
                  </a:moveTo>
                  <a:lnTo>
                    <a:pt x="5303" y="18750"/>
                  </a:lnTo>
                  <a:lnTo>
                    <a:pt x="0" y="24053"/>
                  </a:lnTo>
                  <a:lnTo>
                    <a:pt x="17651" y="41704"/>
                  </a:lnTo>
                  <a:lnTo>
                    <a:pt x="54053" y="5303"/>
                  </a:lnTo>
                  <a:lnTo>
                    <a:pt x="48750" y="0"/>
                  </a:lnTo>
                  <a:lnTo>
                    <a:pt x="17651" y="31099"/>
                  </a:lnTo>
                  <a:close/>
                </a:path>
              </a:pathLst>
            </a:custGeom>
            <a:solidFill>
              <a:srgbClr val="CF454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7" name="Friform 106">
              <a:extLst>
                <a:ext uri="{FF2B5EF4-FFF2-40B4-BE49-F238E27FC236}">
                  <a16:creationId xmlns:a16="http://schemas.microsoft.com/office/drawing/2014/main" id="{A6FD9F22-3893-9140-4371-DB6E6F1B5CC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7637" y="4642881"/>
              <a:ext cx="71250" cy="7500"/>
            </a:xfrm>
            <a:custGeom>
              <a:avLst/>
              <a:gdLst>
                <a:gd name="connsiteX0" fmla="*/ 0 w 71250"/>
                <a:gd name="connsiteY0" fmla="*/ 0 h 7500"/>
                <a:gd name="connsiteX1" fmla="*/ 71250 w 71250"/>
                <a:gd name="connsiteY1" fmla="*/ 0 h 7500"/>
                <a:gd name="connsiteX2" fmla="*/ 71250 w 71250"/>
                <a:gd name="connsiteY2" fmla="*/ 7500 h 7500"/>
                <a:gd name="connsiteX3" fmla="*/ 0 w 71250"/>
                <a:gd name="connsiteY3" fmla="*/ 7500 h 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250" h="7500">
                  <a:moveTo>
                    <a:pt x="0" y="0"/>
                  </a:moveTo>
                  <a:lnTo>
                    <a:pt x="71250" y="0"/>
                  </a:lnTo>
                  <a:lnTo>
                    <a:pt x="71250" y="7500"/>
                  </a:lnTo>
                  <a:lnTo>
                    <a:pt x="0" y="7500"/>
                  </a:ln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8" name="Friform 107">
              <a:extLst>
                <a:ext uri="{FF2B5EF4-FFF2-40B4-BE49-F238E27FC236}">
                  <a16:creationId xmlns:a16="http://schemas.microsoft.com/office/drawing/2014/main" id="{0E9B9223-9C51-CD46-6AE6-57DC54BE8DA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79985" y="4677729"/>
              <a:ext cx="54052" cy="41703"/>
            </a:xfrm>
            <a:custGeom>
              <a:avLst/>
              <a:gdLst>
                <a:gd name="connsiteX0" fmla="*/ 17651 w 54052"/>
                <a:gd name="connsiteY0" fmla="*/ 31099 h 41703"/>
                <a:gd name="connsiteX1" fmla="*/ 5303 w 54052"/>
                <a:gd name="connsiteY1" fmla="*/ 18750 h 41703"/>
                <a:gd name="connsiteX2" fmla="*/ 0 w 54052"/>
                <a:gd name="connsiteY2" fmla="*/ 24053 h 41703"/>
                <a:gd name="connsiteX3" fmla="*/ 17651 w 54052"/>
                <a:gd name="connsiteY3" fmla="*/ 41704 h 41703"/>
                <a:gd name="connsiteX4" fmla="*/ 54053 w 54052"/>
                <a:gd name="connsiteY4" fmla="*/ 5303 h 41703"/>
                <a:gd name="connsiteX5" fmla="*/ 48750 w 54052"/>
                <a:gd name="connsiteY5" fmla="*/ 0 h 41703"/>
                <a:gd name="connsiteX6" fmla="*/ 17651 w 54052"/>
                <a:gd name="connsiteY6" fmla="*/ 31099 h 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052" h="41703">
                  <a:moveTo>
                    <a:pt x="17651" y="31099"/>
                  </a:moveTo>
                  <a:lnTo>
                    <a:pt x="5303" y="18750"/>
                  </a:lnTo>
                  <a:lnTo>
                    <a:pt x="0" y="24053"/>
                  </a:lnTo>
                  <a:lnTo>
                    <a:pt x="17651" y="41704"/>
                  </a:lnTo>
                  <a:lnTo>
                    <a:pt x="54053" y="5303"/>
                  </a:lnTo>
                  <a:lnTo>
                    <a:pt x="48750" y="0"/>
                  </a:lnTo>
                  <a:lnTo>
                    <a:pt x="17651" y="31099"/>
                  </a:lnTo>
                  <a:close/>
                </a:path>
              </a:pathLst>
            </a:custGeom>
            <a:solidFill>
              <a:srgbClr val="CF454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9" name="Friform 108">
              <a:extLst>
                <a:ext uri="{FF2B5EF4-FFF2-40B4-BE49-F238E27FC236}">
                  <a16:creationId xmlns:a16="http://schemas.microsoft.com/office/drawing/2014/main" id="{2A548951-2CBC-ECA6-62D5-39097B5FF36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57637" y="4699131"/>
              <a:ext cx="71250" cy="7500"/>
            </a:xfrm>
            <a:custGeom>
              <a:avLst/>
              <a:gdLst>
                <a:gd name="connsiteX0" fmla="*/ 0 w 71250"/>
                <a:gd name="connsiteY0" fmla="*/ 0 h 7500"/>
                <a:gd name="connsiteX1" fmla="*/ 71250 w 71250"/>
                <a:gd name="connsiteY1" fmla="*/ 0 h 7500"/>
                <a:gd name="connsiteX2" fmla="*/ 71250 w 71250"/>
                <a:gd name="connsiteY2" fmla="*/ 7500 h 7500"/>
                <a:gd name="connsiteX3" fmla="*/ 0 w 71250"/>
                <a:gd name="connsiteY3" fmla="*/ 7500 h 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250" h="7500">
                  <a:moveTo>
                    <a:pt x="0" y="0"/>
                  </a:moveTo>
                  <a:lnTo>
                    <a:pt x="71250" y="0"/>
                  </a:lnTo>
                  <a:lnTo>
                    <a:pt x="71250" y="7500"/>
                  </a:lnTo>
                  <a:lnTo>
                    <a:pt x="0" y="7500"/>
                  </a:ln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0" name="Friform 109">
              <a:extLst>
                <a:ext uri="{FF2B5EF4-FFF2-40B4-BE49-F238E27FC236}">
                  <a16:creationId xmlns:a16="http://schemas.microsoft.com/office/drawing/2014/main" id="{CB90C5DA-91CC-8B53-F73C-DFA8BCD255C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41387" y="4466631"/>
              <a:ext cx="225000" cy="300000"/>
            </a:xfrm>
            <a:custGeom>
              <a:avLst/>
              <a:gdLst>
                <a:gd name="connsiteX0" fmla="*/ 0 w 225000"/>
                <a:gd name="connsiteY0" fmla="*/ 300000 h 300000"/>
                <a:gd name="connsiteX1" fmla="*/ 225000 w 225000"/>
                <a:gd name="connsiteY1" fmla="*/ 300000 h 300000"/>
                <a:gd name="connsiteX2" fmla="*/ 225000 w 225000"/>
                <a:gd name="connsiteY2" fmla="*/ 0 h 300000"/>
                <a:gd name="connsiteX3" fmla="*/ 0 w 225000"/>
                <a:gd name="connsiteY3" fmla="*/ 0 h 300000"/>
                <a:gd name="connsiteX4" fmla="*/ 7500 w 225000"/>
                <a:gd name="connsiteY4" fmla="*/ 7500 h 300000"/>
                <a:gd name="connsiteX5" fmla="*/ 217500 w 225000"/>
                <a:gd name="connsiteY5" fmla="*/ 7500 h 300000"/>
                <a:gd name="connsiteX6" fmla="*/ 217500 w 225000"/>
                <a:gd name="connsiteY6" fmla="*/ 292500 h 300000"/>
                <a:gd name="connsiteX7" fmla="*/ 7500 w 225000"/>
                <a:gd name="connsiteY7" fmla="*/ 292500 h 3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000" h="300000">
                  <a:moveTo>
                    <a:pt x="0" y="300000"/>
                  </a:moveTo>
                  <a:lnTo>
                    <a:pt x="225000" y="300000"/>
                  </a:lnTo>
                  <a:lnTo>
                    <a:pt x="225000" y="0"/>
                  </a:lnTo>
                  <a:lnTo>
                    <a:pt x="0" y="0"/>
                  </a:lnTo>
                  <a:close/>
                  <a:moveTo>
                    <a:pt x="7500" y="7500"/>
                  </a:moveTo>
                  <a:lnTo>
                    <a:pt x="217500" y="7500"/>
                  </a:lnTo>
                  <a:lnTo>
                    <a:pt x="217500" y="292500"/>
                  </a:lnTo>
                  <a:lnTo>
                    <a:pt x="7500" y="292500"/>
                  </a:ln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grpSp>
        <p:nvGrpSpPr>
          <p:cNvPr id="100" name="Gruppe 99">
            <a:extLst>
              <a:ext uri="{FF2B5EF4-FFF2-40B4-BE49-F238E27FC236}">
                <a16:creationId xmlns:a16="http://schemas.microsoft.com/office/drawing/2014/main" id="{7D41D51C-1526-4421-C628-950D3BA3104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323539" y="4521014"/>
            <a:ext cx="646584" cy="392564"/>
            <a:chOff x="4570914" y="4519149"/>
            <a:chExt cx="314975" cy="191232"/>
          </a:xfrm>
        </p:grpSpPr>
        <p:sp>
          <p:nvSpPr>
            <p:cNvPr id="94" name="Friform 93">
              <a:extLst>
                <a:ext uri="{FF2B5EF4-FFF2-40B4-BE49-F238E27FC236}">
                  <a16:creationId xmlns:a16="http://schemas.microsoft.com/office/drawing/2014/main" id="{E3D4FCC2-4BB3-CC76-A1CC-27056BDB5CB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04635" y="4519149"/>
              <a:ext cx="67500" cy="67500"/>
            </a:xfrm>
            <a:custGeom>
              <a:avLst/>
              <a:gdLst>
                <a:gd name="connsiteX0" fmla="*/ 33750 w 67500"/>
                <a:gd name="connsiteY0" fmla="*/ 67500 h 67500"/>
                <a:gd name="connsiteX1" fmla="*/ 67500 w 67500"/>
                <a:gd name="connsiteY1" fmla="*/ 33750 h 67500"/>
                <a:gd name="connsiteX2" fmla="*/ 33750 w 67500"/>
                <a:gd name="connsiteY2" fmla="*/ 0 h 67500"/>
                <a:gd name="connsiteX3" fmla="*/ 0 w 67500"/>
                <a:gd name="connsiteY3" fmla="*/ 33750 h 67500"/>
                <a:gd name="connsiteX4" fmla="*/ 33750 w 67500"/>
                <a:gd name="connsiteY4" fmla="*/ 67500 h 67500"/>
                <a:gd name="connsiteX5" fmla="*/ 33750 w 67500"/>
                <a:gd name="connsiteY5" fmla="*/ 7481 h 67500"/>
                <a:gd name="connsiteX6" fmla="*/ 60000 w 67500"/>
                <a:gd name="connsiteY6" fmla="*/ 33731 h 67500"/>
                <a:gd name="connsiteX7" fmla="*/ 33750 w 67500"/>
                <a:gd name="connsiteY7" fmla="*/ 59981 h 67500"/>
                <a:gd name="connsiteX8" fmla="*/ 7500 w 67500"/>
                <a:gd name="connsiteY8" fmla="*/ 33731 h 67500"/>
                <a:gd name="connsiteX9" fmla="*/ 33750 w 67500"/>
                <a:gd name="connsiteY9" fmla="*/ 7481 h 6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00" h="67500">
                  <a:moveTo>
                    <a:pt x="33750" y="67500"/>
                  </a:moveTo>
                  <a:cubicBezTo>
                    <a:pt x="52390" y="67500"/>
                    <a:pt x="67500" y="52390"/>
                    <a:pt x="67500" y="33750"/>
                  </a:cubicBezTo>
                  <a:cubicBezTo>
                    <a:pt x="67500" y="15110"/>
                    <a:pt x="52390" y="0"/>
                    <a:pt x="33750" y="0"/>
                  </a:cubicBezTo>
                  <a:cubicBezTo>
                    <a:pt x="15110" y="0"/>
                    <a:pt x="0" y="15110"/>
                    <a:pt x="0" y="33750"/>
                  </a:cubicBezTo>
                  <a:cubicBezTo>
                    <a:pt x="0" y="52390"/>
                    <a:pt x="15110" y="67500"/>
                    <a:pt x="33750" y="67500"/>
                  </a:cubicBezTo>
                  <a:close/>
                  <a:moveTo>
                    <a:pt x="33750" y="7481"/>
                  </a:moveTo>
                  <a:cubicBezTo>
                    <a:pt x="48247" y="7481"/>
                    <a:pt x="60000" y="19234"/>
                    <a:pt x="60000" y="33731"/>
                  </a:cubicBezTo>
                  <a:cubicBezTo>
                    <a:pt x="60000" y="48229"/>
                    <a:pt x="48247" y="59981"/>
                    <a:pt x="33750" y="59981"/>
                  </a:cubicBezTo>
                  <a:cubicBezTo>
                    <a:pt x="19253" y="59981"/>
                    <a:pt x="7500" y="48229"/>
                    <a:pt x="7500" y="33731"/>
                  </a:cubicBezTo>
                  <a:cubicBezTo>
                    <a:pt x="7519" y="19242"/>
                    <a:pt x="19260" y="7500"/>
                    <a:pt x="33750" y="7481"/>
                  </a:cubicBez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5" name="Friform 94">
              <a:extLst>
                <a:ext uri="{FF2B5EF4-FFF2-40B4-BE49-F238E27FC236}">
                  <a16:creationId xmlns:a16="http://schemas.microsoft.com/office/drawing/2014/main" id="{B0845708-5D1C-3265-C86E-2D508720A9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84635" y="4519149"/>
              <a:ext cx="67500" cy="67500"/>
            </a:xfrm>
            <a:custGeom>
              <a:avLst/>
              <a:gdLst>
                <a:gd name="connsiteX0" fmla="*/ 33750 w 67500"/>
                <a:gd name="connsiteY0" fmla="*/ 67500 h 67500"/>
                <a:gd name="connsiteX1" fmla="*/ 67500 w 67500"/>
                <a:gd name="connsiteY1" fmla="*/ 33750 h 67500"/>
                <a:gd name="connsiteX2" fmla="*/ 33750 w 67500"/>
                <a:gd name="connsiteY2" fmla="*/ 0 h 67500"/>
                <a:gd name="connsiteX3" fmla="*/ 0 w 67500"/>
                <a:gd name="connsiteY3" fmla="*/ 33750 h 67500"/>
                <a:gd name="connsiteX4" fmla="*/ 33750 w 67500"/>
                <a:gd name="connsiteY4" fmla="*/ 67500 h 67500"/>
                <a:gd name="connsiteX5" fmla="*/ 33750 w 67500"/>
                <a:gd name="connsiteY5" fmla="*/ 7481 h 67500"/>
                <a:gd name="connsiteX6" fmla="*/ 60000 w 67500"/>
                <a:gd name="connsiteY6" fmla="*/ 33731 h 67500"/>
                <a:gd name="connsiteX7" fmla="*/ 33750 w 67500"/>
                <a:gd name="connsiteY7" fmla="*/ 59981 h 67500"/>
                <a:gd name="connsiteX8" fmla="*/ 7500 w 67500"/>
                <a:gd name="connsiteY8" fmla="*/ 33731 h 67500"/>
                <a:gd name="connsiteX9" fmla="*/ 33750 w 67500"/>
                <a:gd name="connsiteY9" fmla="*/ 7481 h 6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00" h="67500">
                  <a:moveTo>
                    <a:pt x="33750" y="67500"/>
                  </a:moveTo>
                  <a:cubicBezTo>
                    <a:pt x="52390" y="67500"/>
                    <a:pt x="67500" y="52390"/>
                    <a:pt x="67500" y="33750"/>
                  </a:cubicBezTo>
                  <a:cubicBezTo>
                    <a:pt x="67500" y="15110"/>
                    <a:pt x="52390" y="0"/>
                    <a:pt x="33750" y="0"/>
                  </a:cubicBezTo>
                  <a:cubicBezTo>
                    <a:pt x="15110" y="0"/>
                    <a:pt x="0" y="15110"/>
                    <a:pt x="0" y="33750"/>
                  </a:cubicBezTo>
                  <a:cubicBezTo>
                    <a:pt x="0" y="52390"/>
                    <a:pt x="15110" y="67500"/>
                    <a:pt x="33750" y="67500"/>
                  </a:cubicBezTo>
                  <a:close/>
                  <a:moveTo>
                    <a:pt x="33750" y="7481"/>
                  </a:moveTo>
                  <a:cubicBezTo>
                    <a:pt x="48247" y="7481"/>
                    <a:pt x="60000" y="19234"/>
                    <a:pt x="60000" y="33731"/>
                  </a:cubicBezTo>
                  <a:cubicBezTo>
                    <a:pt x="60000" y="48229"/>
                    <a:pt x="48247" y="59981"/>
                    <a:pt x="33750" y="59981"/>
                  </a:cubicBezTo>
                  <a:cubicBezTo>
                    <a:pt x="19253" y="59981"/>
                    <a:pt x="7500" y="48229"/>
                    <a:pt x="7500" y="33731"/>
                  </a:cubicBezTo>
                  <a:cubicBezTo>
                    <a:pt x="7519" y="19242"/>
                    <a:pt x="19260" y="7500"/>
                    <a:pt x="33750" y="7481"/>
                  </a:cubicBez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6" name="Friform 95">
              <a:extLst>
                <a:ext uri="{FF2B5EF4-FFF2-40B4-BE49-F238E27FC236}">
                  <a16:creationId xmlns:a16="http://schemas.microsoft.com/office/drawing/2014/main" id="{2E63057E-0100-6987-0186-308AF3B6C7F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72076" y="4594843"/>
              <a:ext cx="113813" cy="63750"/>
            </a:xfrm>
            <a:custGeom>
              <a:avLst/>
              <a:gdLst>
                <a:gd name="connsiteX0" fmla="*/ 105934 w 113813"/>
                <a:gd name="connsiteY0" fmla="*/ 19871 h 63750"/>
                <a:gd name="connsiteX1" fmla="*/ 73507 w 113813"/>
                <a:gd name="connsiteY1" fmla="*/ 4380 h 63750"/>
                <a:gd name="connsiteX2" fmla="*/ 46309 w 113813"/>
                <a:gd name="connsiteY2" fmla="*/ 0 h 63750"/>
                <a:gd name="connsiteX3" fmla="*/ 19192 w 113813"/>
                <a:gd name="connsiteY3" fmla="*/ 4361 h 63750"/>
                <a:gd name="connsiteX4" fmla="*/ 1230 w 113813"/>
                <a:gd name="connsiteY4" fmla="*/ 11205 h 63750"/>
                <a:gd name="connsiteX5" fmla="*/ 0 w 113813"/>
                <a:gd name="connsiteY5" fmla="*/ 20355 h 63750"/>
                <a:gd name="connsiteX6" fmla="*/ 21293 w 113813"/>
                <a:gd name="connsiteY6" fmla="*/ 11558 h 63750"/>
                <a:gd name="connsiteX7" fmla="*/ 46309 w 113813"/>
                <a:gd name="connsiteY7" fmla="*/ 7500 h 63750"/>
                <a:gd name="connsiteX8" fmla="*/ 71599 w 113813"/>
                <a:gd name="connsiteY8" fmla="*/ 11625 h 63750"/>
                <a:gd name="connsiteX9" fmla="*/ 101269 w 113813"/>
                <a:gd name="connsiteY9" fmla="*/ 25744 h 63750"/>
                <a:gd name="connsiteX10" fmla="*/ 101591 w 113813"/>
                <a:gd name="connsiteY10" fmla="*/ 25984 h 63750"/>
                <a:gd name="connsiteX11" fmla="*/ 106309 w 113813"/>
                <a:gd name="connsiteY11" fmla="*/ 35625 h 63750"/>
                <a:gd name="connsiteX12" fmla="*/ 106309 w 113813"/>
                <a:gd name="connsiteY12" fmla="*/ 63750 h 63750"/>
                <a:gd name="connsiteX13" fmla="*/ 113809 w 113813"/>
                <a:gd name="connsiteY13" fmla="*/ 63750 h 63750"/>
                <a:gd name="connsiteX14" fmla="*/ 113809 w 113813"/>
                <a:gd name="connsiteY14" fmla="*/ 35625 h 63750"/>
                <a:gd name="connsiteX15" fmla="*/ 105934 w 113813"/>
                <a:gd name="connsiteY15" fmla="*/ 19871 h 6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3813" h="63750">
                  <a:moveTo>
                    <a:pt x="105934" y="19871"/>
                  </a:moveTo>
                  <a:cubicBezTo>
                    <a:pt x="96376" y="12418"/>
                    <a:pt x="85311" y="7132"/>
                    <a:pt x="73507" y="4380"/>
                  </a:cubicBezTo>
                  <a:cubicBezTo>
                    <a:pt x="64671" y="1741"/>
                    <a:pt x="55527" y="269"/>
                    <a:pt x="46309" y="0"/>
                  </a:cubicBezTo>
                  <a:cubicBezTo>
                    <a:pt x="37096" y="9"/>
                    <a:pt x="27943" y="1482"/>
                    <a:pt x="19192" y="4361"/>
                  </a:cubicBezTo>
                  <a:cubicBezTo>
                    <a:pt x="12970" y="5972"/>
                    <a:pt x="6946" y="8267"/>
                    <a:pt x="1230" y="11205"/>
                  </a:cubicBezTo>
                  <a:cubicBezTo>
                    <a:pt x="1138" y="14289"/>
                    <a:pt x="726" y="17356"/>
                    <a:pt x="0" y="20355"/>
                  </a:cubicBezTo>
                  <a:cubicBezTo>
                    <a:pt x="6669" y="16477"/>
                    <a:pt x="13831" y="13518"/>
                    <a:pt x="21293" y="11558"/>
                  </a:cubicBezTo>
                  <a:cubicBezTo>
                    <a:pt x="29367" y="8904"/>
                    <a:pt x="37809" y="7535"/>
                    <a:pt x="46309" y="7500"/>
                  </a:cubicBezTo>
                  <a:cubicBezTo>
                    <a:pt x="54882" y="7776"/>
                    <a:pt x="63383" y="9163"/>
                    <a:pt x="71599" y="11625"/>
                  </a:cubicBezTo>
                  <a:cubicBezTo>
                    <a:pt x="82401" y="14109"/>
                    <a:pt x="92528" y="18928"/>
                    <a:pt x="101269" y="25744"/>
                  </a:cubicBezTo>
                  <a:lnTo>
                    <a:pt x="101591" y="25984"/>
                  </a:lnTo>
                  <a:cubicBezTo>
                    <a:pt x="104676" y="28208"/>
                    <a:pt x="106446" y="31825"/>
                    <a:pt x="106309" y="35625"/>
                  </a:cubicBezTo>
                  <a:lnTo>
                    <a:pt x="106309" y="63750"/>
                  </a:lnTo>
                  <a:lnTo>
                    <a:pt x="113809" y="63750"/>
                  </a:lnTo>
                  <a:lnTo>
                    <a:pt x="113809" y="35625"/>
                  </a:lnTo>
                  <a:cubicBezTo>
                    <a:pt x="113946" y="29396"/>
                    <a:pt x="110999" y="23500"/>
                    <a:pt x="105934" y="19871"/>
                  </a:cubicBez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7" name="Friform 96">
              <a:extLst>
                <a:ext uri="{FF2B5EF4-FFF2-40B4-BE49-F238E27FC236}">
                  <a16:creationId xmlns:a16="http://schemas.microsoft.com/office/drawing/2014/main" id="{C2F1A315-564B-57E3-7500-694D8C2C76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70914" y="4594843"/>
              <a:ext cx="113621" cy="63750"/>
            </a:xfrm>
            <a:custGeom>
              <a:avLst/>
              <a:gdLst>
                <a:gd name="connsiteX0" fmla="*/ 113621 w 113621"/>
                <a:gd name="connsiteY0" fmla="*/ 19774 h 63750"/>
                <a:gd name="connsiteX1" fmla="*/ 112496 w 113621"/>
                <a:gd name="connsiteY1" fmla="*/ 10744 h 63750"/>
                <a:gd name="connsiteX2" fmla="*/ 94661 w 113621"/>
                <a:gd name="connsiteY2" fmla="*/ 4369 h 63750"/>
                <a:gd name="connsiteX3" fmla="*/ 67470 w 113621"/>
                <a:gd name="connsiteY3" fmla="*/ 0 h 63750"/>
                <a:gd name="connsiteX4" fmla="*/ 40354 w 113621"/>
                <a:gd name="connsiteY4" fmla="*/ 4361 h 63750"/>
                <a:gd name="connsiteX5" fmla="*/ 7703 w 113621"/>
                <a:gd name="connsiteY5" fmla="*/ 19995 h 63750"/>
                <a:gd name="connsiteX6" fmla="*/ 0 w 113621"/>
                <a:gd name="connsiteY6" fmla="*/ 35625 h 63750"/>
                <a:gd name="connsiteX7" fmla="*/ 0 w 113621"/>
                <a:gd name="connsiteY7" fmla="*/ 63750 h 63750"/>
                <a:gd name="connsiteX8" fmla="*/ 7500 w 113621"/>
                <a:gd name="connsiteY8" fmla="*/ 63750 h 63750"/>
                <a:gd name="connsiteX9" fmla="*/ 7500 w 113621"/>
                <a:gd name="connsiteY9" fmla="*/ 35625 h 63750"/>
                <a:gd name="connsiteX10" fmla="*/ 12255 w 113621"/>
                <a:gd name="connsiteY10" fmla="*/ 25958 h 63750"/>
                <a:gd name="connsiteX11" fmla="*/ 42469 w 113621"/>
                <a:gd name="connsiteY11" fmla="*/ 11558 h 63750"/>
                <a:gd name="connsiteX12" fmla="*/ 67470 w 113621"/>
                <a:gd name="connsiteY12" fmla="*/ 7500 h 63750"/>
                <a:gd name="connsiteX13" fmla="*/ 92760 w 113621"/>
                <a:gd name="connsiteY13" fmla="*/ 11625 h 63750"/>
                <a:gd name="connsiteX14" fmla="*/ 113621 w 113621"/>
                <a:gd name="connsiteY14" fmla="*/ 19774 h 6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621" h="63750">
                  <a:moveTo>
                    <a:pt x="113621" y="19774"/>
                  </a:moveTo>
                  <a:cubicBezTo>
                    <a:pt x="112939" y="16810"/>
                    <a:pt x="112561" y="13784"/>
                    <a:pt x="112496" y="10744"/>
                  </a:cubicBezTo>
                  <a:cubicBezTo>
                    <a:pt x="106774" y="8042"/>
                    <a:pt x="100800" y="5907"/>
                    <a:pt x="94661" y="4369"/>
                  </a:cubicBezTo>
                  <a:cubicBezTo>
                    <a:pt x="85827" y="1734"/>
                    <a:pt x="76685" y="266"/>
                    <a:pt x="67470" y="0"/>
                  </a:cubicBezTo>
                  <a:cubicBezTo>
                    <a:pt x="58257" y="9"/>
                    <a:pt x="49105" y="1482"/>
                    <a:pt x="40354" y="4361"/>
                  </a:cubicBezTo>
                  <a:cubicBezTo>
                    <a:pt x="28617" y="7562"/>
                    <a:pt x="17555" y="12858"/>
                    <a:pt x="7703" y="19995"/>
                  </a:cubicBezTo>
                  <a:cubicBezTo>
                    <a:pt x="2851" y="23729"/>
                    <a:pt x="6" y="29503"/>
                    <a:pt x="0" y="35625"/>
                  </a:cubicBezTo>
                  <a:lnTo>
                    <a:pt x="0" y="63750"/>
                  </a:lnTo>
                  <a:lnTo>
                    <a:pt x="7500" y="63750"/>
                  </a:lnTo>
                  <a:lnTo>
                    <a:pt x="7500" y="35625"/>
                  </a:lnTo>
                  <a:cubicBezTo>
                    <a:pt x="7507" y="31841"/>
                    <a:pt x="9262" y="28273"/>
                    <a:pt x="12255" y="25958"/>
                  </a:cubicBezTo>
                  <a:cubicBezTo>
                    <a:pt x="21380" y="19383"/>
                    <a:pt x="31615" y="14505"/>
                    <a:pt x="42469" y="11558"/>
                  </a:cubicBezTo>
                  <a:cubicBezTo>
                    <a:pt x="50539" y="8906"/>
                    <a:pt x="58976" y="7537"/>
                    <a:pt x="67470" y="7500"/>
                  </a:cubicBezTo>
                  <a:cubicBezTo>
                    <a:pt x="76043" y="7776"/>
                    <a:pt x="84544" y="9163"/>
                    <a:pt x="92760" y="11625"/>
                  </a:cubicBezTo>
                  <a:cubicBezTo>
                    <a:pt x="100043" y="13410"/>
                    <a:pt x="107057" y="16150"/>
                    <a:pt x="113621" y="19774"/>
                  </a:cubicBez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8" name="Friform 97">
              <a:extLst>
                <a:ext uri="{FF2B5EF4-FFF2-40B4-BE49-F238E27FC236}">
                  <a16:creationId xmlns:a16="http://schemas.microsoft.com/office/drawing/2014/main" id="{8BF910E0-8A35-36D3-F746-3B614730C0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60885" y="4646631"/>
              <a:ext cx="135004" cy="63750"/>
            </a:xfrm>
            <a:custGeom>
              <a:avLst/>
              <a:gdLst>
                <a:gd name="connsiteX0" fmla="*/ 127125 w 135004"/>
                <a:gd name="connsiteY0" fmla="*/ 19875 h 63750"/>
                <a:gd name="connsiteX1" fmla="*/ 94699 w 135004"/>
                <a:gd name="connsiteY1" fmla="*/ 4384 h 63750"/>
                <a:gd name="connsiteX2" fmla="*/ 67500 w 135004"/>
                <a:gd name="connsiteY2" fmla="*/ 0 h 63750"/>
                <a:gd name="connsiteX3" fmla="*/ 40391 w 135004"/>
                <a:gd name="connsiteY3" fmla="*/ 4361 h 63750"/>
                <a:gd name="connsiteX4" fmla="*/ 7740 w 135004"/>
                <a:gd name="connsiteY4" fmla="*/ 19995 h 63750"/>
                <a:gd name="connsiteX5" fmla="*/ 0 w 135004"/>
                <a:gd name="connsiteY5" fmla="*/ 35625 h 63750"/>
                <a:gd name="connsiteX6" fmla="*/ 0 w 135004"/>
                <a:gd name="connsiteY6" fmla="*/ 63750 h 63750"/>
                <a:gd name="connsiteX7" fmla="*/ 7500 w 135004"/>
                <a:gd name="connsiteY7" fmla="*/ 63750 h 63750"/>
                <a:gd name="connsiteX8" fmla="*/ 7500 w 135004"/>
                <a:gd name="connsiteY8" fmla="*/ 35625 h 63750"/>
                <a:gd name="connsiteX9" fmla="*/ 12259 w 135004"/>
                <a:gd name="connsiteY9" fmla="*/ 25958 h 63750"/>
                <a:gd name="connsiteX10" fmla="*/ 42469 w 135004"/>
                <a:gd name="connsiteY10" fmla="*/ 11558 h 63750"/>
                <a:gd name="connsiteX11" fmla="*/ 67500 w 135004"/>
                <a:gd name="connsiteY11" fmla="*/ 7500 h 63750"/>
                <a:gd name="connsiteX12" fmla="*/ 92794 w 135004"/>
                <a:gd name="connsiteY12" fmla="*/ 11625 h 63750"/>
                <a:gd name="connsiteX13" fmla="*/ 122460 w 135004"/>
                <a:gd name="connsiteY13" fmla="*/ 25740 h 63750"/>
                <a:gd name="connsiteX14" fmla="*/ 122783 w 135004"/>
                <a:gd name="connsiteY14" fmla="*/ 25980 h 63750"/>
                <a:gd name="connsiteX15" fmla="*/ 127500 w 135004"/>
                <a:gd name="connsiteY15" fmla="*/ 35625 h 63750"/>
                <a:gd name="connsiteX16" fmla="*/ 127500 w 135004"/>
                <a:gd name="connsiteY16" fmla="*/ 63750 h 63750"/>
                <a:gd name="connsiteX17" fmla="*/ 135000 w 135004"/>
                <a:gd name="connsiteY17" fmla="*/ 63750 h 63750"/>
                <a:gd name="connsiteX18" fmla="*/ 135000 w 135004"/>
                <a:gd name="connsiteY18" fmla="*/ 35625 h 63750"/>
                <a:gd name="connsiteX19" fmla="*/ 127125 w 135004"/>
                <a:gd name="connsiteY19" fmla="*/ 19875 h 6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5004" h="63750">
                  <a:moveTo>
                    <a:pt x="127125" y="19875"/>
                  </a:moveTo>
                  <a:cubicBezTo>
                    <a:pt x="117568" y="12420"/>
                    <a:pt x="106503" y="7134"/>
                    <a:pt x="94699" y="4384"/>
                  </a:cubicBezTo>
                  <a:cubicBezTo>
                    <a:pt x="85862" y="1745"/>
                    <a:pt x="76718" y="272"/>
                    <a:pt x="67500" y="0"/>
                  </a:cubicBezTo>
                  <a:cubicBezTo>
                    <a:pt x="58290" y="9"/>
                    <a:pt x="49140" y="1481"/>
                    <a:pt x="40391" y="4361"/>
                  </a:cubicBezTo>
                  <a:cubicBezTo>
                    <a:pt x="28653" y="7559"/>
                    <a:pt x="17591" y="12856"/>
                    <a:pt x="7740" y="19995"/>
                  </a:cubicBezTo>
                  <a:cubicBezTo>
                    <a:pt x="2873" y="23721"/>
                    <a:pt x="13" y="29496"/>
                    <a:pt x="0" y="35625"/>
                  </a:cubicBezTo>
                  <a:lnTo>
                    <a:pt x="0" y="63750"/>
                  </a:lnTo>
                  <a:lnTo>
                    <a:pt x="7500" y="63750"/>
                  </a:lnTo>
                  <a:lnTo>
                    <a:pt x="7500" y="35625"/>
                  </a:lnTo>
                  <a:cubicBezTo>
                    <a:pt x="7507" y="31840"/>
                    <a:pt x="9264" y="28271"/>
                    <a:pt x="12259" y="25958"/>
                  </a:cubicBezTo>
                  <a:cubicBezTo>
                    <a:pt x="21382" y="19382"/>
                    <a:pt x="31616" y="14503"/>
                    <a:pt x="42469" y="11558"/>
                  </a:cubicBezTo>
                  <a:cubicBezTo>
                    <a:pt x="50548" y="8903"/>
                    <a:pt x="58995" y="7534"/>
                    <a:pt x="67500" y="7500"/>
                  </a:cubicBezTo>
                  <a:cubicBezTo>
                    <a:pt x="76074" y="7775"/>
                    <a:pt x="84576" y="9161"/>
                    <a:pt x="92794" y="11625"/>
                  </a:cubicBezTo>
                  <a:cubicBezTo>
                    <a:pt x="103595" y="14105"/>
                    <a:pt x="113722" y="18923"/>
                    <a:pt x="122460" y="25740"/>
                  </a:cubicBezTo>
                  <a:lnTo>
                    <a:pt x="122783" y="25980"/>
                  </a:lnTo>
                  <a:cubicBezTo>
                    <a:pt x="125868" y="28205"/>
                    <a:pt x="127637" y="31824"/>
                    <a:pt x="127500" y="35625"/>
                  </a:cubicBezTo>
                  <a:lnTo>
                    <a:pt x="127500" y="63750"/>
                  </a:lnTo>
                  <a:lnTo>
                    <a:pt x="135000" y="63750"/>
                  </a:lnTo>
                  <a:lnTo>
                    <a:pt x="135000" y="35625"/>
                  </a:lnTo>
                  <a:cubicBezTo>
                    <a:pt x="135136" y="29397"/>
                    <a:pt x="132189" y="23503"/>
                    <a:pt x="127125" y="19875"/>
                  </a:cubicBezTo>
                  <a:close/>
                </a:path>
              </a:pathLst>
            </a:custGeom>
            <a:solidFill>
              <a:srgbClr val="CF454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9" name="Friform 98">
              <a:extLst>
                <a:ext uri="{FF2B5EF4-FFF2-40B4-BE49-F238E27FC236}">
                  <a16:creationId xmlns:a16="http://schemas.microsoft.com/office/drawing/2014/main" id="{7E1003AC-32F7-202F-6D2F-5DDACF2CDE3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94635" y="4570937"/>
              <a:ext cx="67500" cy="67500"/>
            </a:xfrm>
            <a:custGeom>
              <a:avLst/>
              <a:gdLst>
                <a:gd name="connsiteX0" fmla="*/ 33750 w 67500"/>
                <a:gd name="connsiteY0" fmla="*/ 67500 h 67500"/>
                <a:gd name="connsiteX1" fmla="*/ 67500 w 67500"/>
                <a:gd name="connsiteY1" fmla="*/ 33750 h 67500"/>
                <a:gd name="connsiteX2" fmla="*/ 33750 w 67500"/>
                <a:gd name="connsiteY2" fmla="*/ 0 h 67500"/>
                <a:gd name="connsiteX3" fmla="*/ 0 w 67500"/>
                <a:gd name="connsiteY3" fmla="*/ 33750 h 67500"/>
                <a:gd name="connsiteX4" fmla="*/ 33750 w 67500"/>
                <a:gd name="connsiteY4" fmla="*/ 67500 h 67500"/>
                <a:gd name="connsiteX5" fmla="*/ 33750 w 67500"/>
                <a:gd name="connsiteY5" fmla="*/ 7500 h 67500"/>
                <a:gd name="connsiteX6" fmla="*/ 60000 w 67500"/>
                <a:gd name="connsiteY6" fmla="*/ 33750 h 67500"/>
                <a:gd name="connsiteX7" fmla="*/ 33750 w 67500"/>
                <a:gd name="connsiteY7" fmla="*/ 60000 h 67500"/>
                <a:gd name="connsiteX8" fmla="*/ 7500 w 67500"/>
                <a:gd name="connsiteY8" fmla="*/ 33750 h 67500"/>
                <a:gd name="connsiteX9" fmla="*/ 33750 w 67500"/>
                <a:gd name="connsiteY9" fmla="*/ 7481 h 6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00" h="67500">
                  <a:moveTo>
                    <a:pt x="33750" y="67500"/>
                  </a:moveTo>
                  <a:cubicBezTo>
                    <a:pt x="52390" y="67500"/>
                    <a:pt x="67500" y="52390"/>
                    <a:pt x="67500" y="33750"/>
                  </a:cubicBezTo>
                  <a:cubicBezTo>
                    <a:pt x="67500" y="15110"/>
                    <a:pt x="52390" y="0"/>
                    <a:pt x="33750" y="0"/>
                  </a:cubicBezTo>
                  <a:cubicBezTo>
                    <a:pt x="15110" y="0"/>
                    <a:pt x="0" y="15110"/>
                    <a:pt x="0" y="33750"/>
                  </a:cubicBezTo>
                  <a:cubicBezTo>
                    <a:pt x="0" y="52390"/>
                    <a:pt x="15110" y="67500"/>
                    <a:pt x="33750" y="67500"/>
                  </a:cubicBezTo>
                  <a:close/>
                  <a:moveTo>
                    <a:pt x="33750" y="7500"/>
                  </a:moveTo>
                  <a:cubicBezTo>
                    <a:pt x="48248" y="7500"/>
                    <a:pt x="60000" y="19253"/>
                    <a:pt x="60000" y="33750"/>
                  </a:cubicBezTo>
                  <a:cubicBezTo>
                    <a:pt x="60000" y="48248"/>
                    <a:pt x="48248" y="60000"/>
                    <a:pt x="33750" y="60000"/>
                  </a:cubicBezTo>
                  <a:cubicBezTo>
                    <a:pt x="19252" y="60000"/>
                    <a:pt x="7500" y="48248"/>
                    <a:pt x="7500" y="33750"/>
                  </a:cubicBezTo>
                  <a:cubicBezTo>
                    <a:pt x="7511" y="19254"/>
                    <a:pt x="19254" y="7502"/>
                    <a:pt x="33750" y="7481"/>
                  </a:cubicBezTo>
                  <a:close/>
                </a:path>
              </a:pathLst>
            </a:custGeom>
            <a:solidFill>
              <a:srgbClr val="CF454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grpSp>
        <p:nvGrpSpPr>
          <p:cNvPr id="92" name="Gruppe 91">
            <a:extLst>
              <a:ext uri="{FF2B5EF4-FFF2-40B4-BE49-F238E27FC236}">
                <a16:creationId xmlns:a16="http://schemas.microsoft.com/office/drawing/2014/main" id="{ABFFA5B2-A5E0-964A-44B0-1BF155D61C3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686856" y="4459329"/>
            <a:ext cx="580951" cy="463866"/>
            <a:chOff x="1811472" y="4492881"/>
            <a:chExt cx="319414" cy="255046"/>
          </a:xfrm>
        </p:grpSpPr>
        <p:sp>
          <p:nvSpPr>
            <p:cNvPr id="81" name="Friform 80">
              <a:extLst>
                <a:ext uri="{FF2B5EF4-FFF2-40B4-BE49-F238E27FC236}">
                  <a16:creationId xmlns:a16="http://schemas.microsoft.com/office/drawing/2014/main" id="{B5C0E0E7-E8A7-2FD4-FDFD-7156664CE9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14974" y="4620381"/>
              <a:ext cx="7500" cy="30948"/>
            </a:xfrm>
            <a:custGeom>
              <a:avLst/>
              <a:gdLst>
                <a:gd name="connsiteX0" fmla="*/ 7500 w 7500"/>
                <a:gd name="connsiteY0" fmla="*/ 23453 h 30948"/>
                <a:gd name="connsiteX1" fmla="*/ 7500 w 7500"/>
                <a:gd name="connsiteY1" fmla="*/ 0 h 30948"/>
                <a:gd name="connsiteX2" fmla="*/ 0 w 7500"/>
                <a:gd name="connsiteY2" fmla="*/ 0 h 30948"/>
                <a:gd name="connsiteX3" fmla="*/ 0 w 7500"/>
                <a:gd name="connsiteY3" fmla="*/ 30949 h 30948"/>
                <a:gd name="connsiteX4" fmla="*/ 7500 w 7500"/>
                <a:gd name="connsiteY4" fmla="*/ 23453 h 30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00" h="30948">
                  <a:moveTo>
                    <a:pt x="7500" y="23453"/>
                  </a:moveTo>
                  <a:lnTo>
                    <a:pt x="7500" y="0"/>
                  </a:lnTo>
                  <a:lnTo>
                    <a:pt x="0" y="0"/>
                  </a:lnTo>
                  <a:lnTo>
                    <a:pt x="0" y="30949"/>
                  </a:lnTo>
                  <a:lnTo>
                    <a:pt x="7500" y="23453"/>
                  </a:ln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2" name="Friform 81">
              <a:extLst>
                <a:ext uri="{FF2B5EF4-FFF2-40B4-BE49-F238E27FC236}">
                  <a16:creationId xmlns:a16="http://schemas.microsoft.com/office/drawing/2014/main" id="{D892C20A-9010-FD2C-25DB-55BD16FA69A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29981" y="4564131"/>
              <a:ext cx="7500" cy="72194"/>
            </a:xfrm>
            <a:custGeom>
              <a:avLst/>
              <a:gdLst>
                <a:gd name="connsiteX0" fmla="*/ 7500 w 7500"/>
                <a:gd name="connsiteY0" fmla="*/ 64695 h 72194"/>
                <a:gd name="connsiteX1" fmla="*/ 7500 w 7500"/>
                <a:gd name="connsiteY1" fmla="*/ 3750 h 72194"/>
                <a:gd name="connsiteX2" fmla="*/ 3750 w 7500"/>
                <a:gd name="connsiteY2" fmla="*/ 0 h 72194"/>
                <a:gd name="connsiteX3" fmla="*/ 0 w 7500"/>
                <a:gd name="connsiteY3" fmla="*/ 3750 h 72194"/>
                <a:gd name="connsiteX4" fmla="*/ 0 w 7500"/>
                <a:gd name="connsiteY4" fmla="*/ 72195 h 7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00" h="72194">
                  <a:moveTo>
                    <a:pt x="7500" y="64695"/>
                  </a:moveTo>
                  <a:lnTo>
                    <a:pt x="7500" y="3750"/>
                  </a:lnTo>
                  <a:cubicBezTo>
                    <a:pt x="7500" y="1679"/>
                    <a:pt x="5821" y="0"/>
                    <a:pt x="3750" y="0"/>
                  </a:cubicBezTo>
                  <a:cubicBezTo>
                    <a:pt x="1679" y="0"/>
                    <a:pt x="0" y="1679"/>
                    <a:pt x="0" y="3750"/>
                  </a:cubicBezTo>
                  <a:lnTo>
                    <a:pt x="0" y="72195"/>
                  </a:ln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3" name="Friform 82">
              <a:extLst>
                <a:ext uri="{FF2B5EF4-FFF2-40B4-BE49-F238E27FC236}">
                  <a16:creationId xmlns:a16="http://schemas.microsoft.com/office/drawing/2014/main" id="{085CF942-4605-F668-3489-857D3CD504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9981" y="4564131"/>
              <a:ext cx="7500" cy="102191"/>
            </a:xfrm>
            <a:custGeom>
              <a:avLst/>
              <a:gdLst>
                <a:gd name="connsiteX0" fmla="*/ 7500 w 7500"/>
                <a:gd name="connsiteY0" fmla="*/ 94691 h 102191"/>
                <a:gd name="connsiteX1" fmla="*/ 7500 w 7500"/>
                <a:gd name="connsiteY1" fmla="*/ 3750 h 102191"/>
                <a:gd name="connsiteX2" fmla="*/ 3750 w 7500"/>
                <a:gd name="connsiteY2" fmla="*/ 0 h 102191"/>
                <a:gd name="connsiteX3" fmla="*/ 0 w 7500"/>
                <a:gd name="connsiteY3" fmla="*/ 3750 h 102191"/>
                <a:gd name="connsiteX4" fmla="*/ 0 w 7500"/>
                <a:gd name="connsiteY4" fmla="*/ 102191 h 10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00" h="102191">
                  <a:moveTo>
                    <a:pt x="7500" y="94691"/>
                  </a:moveTo>
                  <a:lnTo>
                    <a:pt x="7500" y="3750"/>
                  </a:lnTo>
                  <a:cubicBezTo>
                    <a:pt x="7500" y="1679"/>
                    <a:pt x="5821" y="0"/>
                    <a:pt x="3750" y="0"/>
                  </a:cubicBezTo>
                  <a:cubicBezTo>
                    <a:pt x="1679" y="0"/>
                    <a:pt x="0" y="1679"/>
                    <a:pt x="0" y="3750"/>
                  </a:cubicBezTo>
                  <a:lnTo>
                    <a:pt x="0" y="102191"/>
                  </a:ln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4" name="Friform 83">
              <a:extLst>
                <a:ext uri="{FF2B5EF4-FFF2-40B4-BE49-F238E27FC236}">
                  <a16:creationId xmlns:a16="http://schemas.microsoft.com/office/drawing/2014/main" id="{79E29E40-E4DF-78B8-0D45-71751407490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48689" y="4564131"/>
              <a:ext cx="7500" cy="74088"/>
            </a:xfrm>
            <a:custGeom>
              <a:avLst/>
              <a:gdLst>
                <a:gd name="connsiteX0" fmla="*/ 7500 w 7500"/>
                <a:gd name="connsiteY0" fmla="*/ 74089 h 74088"/>
                <a:gd name="connsiteX1" fmla="*/ 7500 w 7500"/>
                <a:gd name="connsiteY1" fmla="*/ 3750 h 74088"/>
                <a:gd name="connsiteX2" fmla="*/ 3750 w 7500"/>
                <a:gd name="connsiteY2" fmla="*/ 0 h 74088"/>
                <a:gd name="connsiteX3" fmla="*/ 0 w 7500"/>
                <a:gd name="connsiteY3" fmla="*/ 3750 h 74088"/>
                <a:gd name="connsiteX4" fmla="*/ 0 w 7500"/>
                <a:gd name="connsiteY4" fmla="*/ 66589 h 7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00" h="74088">
                  <a:moveTo>
                    <a:pt x="7500" y="74089"/>
                  </a:moveTo>
                  <a:lnTo>
                    <a:pt x="7500" y="3750"/>
                  </a:lnTo>
                  <a:cubicBezTo>
                    <a:pt x="7500" y="1679"/>
                    <a:pt x="5821" y="0"/>
                    <a:pt x="3750" y="0"/>
                  </a:cubicBezTo>
                  <a:cubicBezTo>
                    <a:pt x="1679" y="0"/>
                    <a:pt x="0" y="1679"/>
                    <a:pt x="0" y="3750"/>
                  </a:cubicBezTo>
                  <a:lnTo>
                    <a:pt x="0" y="66589"/>
                  </a:ln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5" name="Friform 84">
              <a:extLst>
                <a:ext uri="{FF2B5EF4-FFF2-40B4-BE49-F238E27FC236}">
                  <a16:creationId xmlns:a16="http://schemas.microsoft.com/office/drawing/2014/main" id="{28CF2B39-C5BF-56E3-D4E1-BF9E96DD2C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18689" y="4564131"/>
              <a:ext cx="7500" cy="67233"/>
            </a:xfrm>
            <a:custGeom>
              <a:avLst/>
              <a:gdLst>
                <a:gd name="connsiteX0" fmla="*/ 7500 w 7500"/>
                <a:gd name="connsiteY0" fmla="*/ 59734 h 67233"/>
                <a:gd name="connsiteX1" fmla="*/ 7500 w 7500"/>
                <a:gd name="connsiteY1" fmla="*/ 3750 h 67233"/>
                <a:gd name="connsiteX2" fmla="*/ 3750 w 7500"/>
                <a:gd name="connsiteY2" fmla="*/ 0 h 67233"/>
                <a:gd name="connsiteX3" fmla="*/ 0 w 7500"/>
                <a:gd name="connsiteY3" fmla="*/ 3750 h 67233"/>
                <a:gd name="connsiteX4" fmla="*/ 0 w 7500"/>
                <a:gd name="connsiteY4" fmla="*/ 67234 h 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00" h="67233">
                  <a:moveTo>
                    <a:pt x="7500" y="59734"/>
                  </a:moveTo>
                  <a:lnTo>
                    <a:pt x="7500" y="3750"/>
                  </a:lnTo>
                  <a:cubicBezTo>
                    <a:pt x="7500" y="1679"/>
                    <a:pt x="5821" y="0"/>
                    <a:pt x="3750" y="0"/>
                  </a:cubicBezTo>
                  <a:cubicBezTo>
                    <a:pt x="1679" y="0"/>
                    <a:pt x="0" y="1679"/>
                    <a:pt x="0" y="3750"/>
                  </a:cubicBezTo>
                  <a:lnTo>
                    <a:pt x="0" y="67234"/>
                  </a:ln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6" name="Friform 85">
              <a:extLst>
                <a:ext uri="{FF2B5EF4-FFF2-40B4-BE49-F238E27FC236}">
                  <a16:creationId xmlns:a16="http://schemas.microsoft.com/office/drawing/2014/main" id="{14471DB1-6283-E816-56DB-995978254D8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11472" y="4537881"/>
              <a:ext cx="249435" cy="83717"/>
            </a:xfrm>
            <a:custGeom>
              <a:avLst/>
              <a:gdLst>
                <a:gd name="connsiteX0" fmla="*/ 6826 w 249435"/>
                <a:gd name="connsiteY0" fmla="*/ 83317 h 83717"/>
                <a:gd name="connsiteX1" fmla="*/ 11861 w 249435"/>
                <a:gd name="connsiteY1" fmla="*/ 81651 h 83717"/>
                <a:gd name="connsiteX2" fmla="*/ 10223 w 249435"/>
                <a:gd name="connsiteY2" fmla="*/ 76631 h 83717"/>
                <a:gd name="connsiteX3" fmla="*/ 7598 w 249435"/>
                <a:gd name="connsiteY3" fmla="*/ 70935 h 83717"/>
                <a:gd name="connsiteX4" fmla="*/ 17000 w 249435"/>
                <a:gd name="connsiteY4" fmla="*/ 17520 h 83717"/>
                <a:gd name="connsiteX5" fmla="*/ 18125 w 249435"/>
                <a:gd name="connsiteY5" fmla="*/ 15682 h 83717"/>
                <a:gd name="connsiteX6" fmla="*/ 31415 w 249435"/>
                <a:gd name="connsiteY6" fmla="*/ 9176 h 83717"/>
                <a:gd name="connsiteX7" fmla="*/ 43373 w 249435"/>
                <a:gd name="connsiteY7" fmla="*/ 7500 h 83717"/>
                <a:gd name="connsiteX8" fmla="*/ 54912 w 249435"/>
                <a:gd name="connsiteY8" fmla="*/ 9161 h 83717"/>
                <a:gd name="connsiteX9" fmla="*/ 68277 w 249435"/>
                <a:gd name="connsiteY9" fmla="*/ 15686 h 83717"/>
                <a:gd name="connsiteX10" fmla="*/ 69342 w 249435"/>
                <a:gd name="connsiteY10" fmla="*/ 17306 h 83717"/>
                <a:gd name="connsiteX11" fmla="*/ 81027 w 249435"/>
                <a:gd name="connsiteY11" fmla="*/ 79444 h 83717"/>
                <a:gd name="connsiteX12" fmla="*/ 85410 w 249435"/>
                <a:gd name="connsiteY12" fmla="*/ 82430 h 83717"/>
                <a:gd name="connsiteX13" fmla="*/ 88396 w 249435"/>
                <a:gd name="connsiteY13" fmla="*/ 79444 h 83717"/>
                <a:gd name="connsiteX14" fmla="*/ 100021 w 249435"/>
                <a:gd name="connsiteY14" fmla="*/ 17528 h 83717"/>
                <a:gd name="connsiteX15" fmla="*/ 101146 w 249435"/>
                <a:gd name="connsiteY15" fmla="*/ 15686 h 83717"/>
                <a:gd name="connsiteX16" fmla="*/ 114533 w 249435"/>
                <a:gd name="connsiteY16" fmla="*/ 9154 h 83717"/>
                <a:gd name="connsiteX17" fmla="*/ 126057 w 249435"/>
                <a:gd name="connsiteY17" fmla="*/ 7500 h 83717"/>
                <a:gd name="connsiteX18" fmla="*/ 137952 w 249435"/>
                <a:gd name="connsiteY18" fmla="*/ 9161 h 83717"/>
                <a:gd name="connsiteX19" fmla="*/ 151452 w 249435"/>
                <a:gd name="connsiteY19" fmla="*/ 15772 h 83717"/>
                <a:gd name="connsiteX20" fmla="*/ 152375 w 249435"/>
                <a:gd name="connsiteY20" fmla="*/ 17205 h 83717"/>
                <a:gd name="connsiteX21" fmla="*/ 162290 w 249435"/>
                <a:gd name="connsiteY21" fmla="*/ 79343 h 83717"/>
                <a:gd name="connsiteX22" fmla="*/ 165938 w 249435"/>
                <a:gd name="connsiteY22" fmla="*/ 82500 h 83717"/>
                <a:gd name="connsiteX23" fmla="*/ 169688 w 249435"/>
                <a:gd name="connsiteY23" fmla="*/ 79444 h 83717"/>
                <a:gd name="connsiteX24" fmla="*/ 181313 w 249435"/>
                <a:gd name="connsiteY24" fmla="*/ 17528 h 83717"/>
                <a:gd name="connsiteX25" fmla="*/ 182438 w 249435"/>
                <a:gd name="connsiteY25" fmla="*/ 15686 h 83717"/>
                <a:gd name="connsiteX26" fmla="*/ 195826 w 249435"/>
                <a:gd name="connsiteY26" fmla="*/ 9154 h 83717"/>
                <a:gd name="connsiteX27" fmla="*/ 207346 w 249435"/>
                <a:gd name="connsiteY27" fmla="*/ 7500 h 83717"/>
                <a:gd name="connsiteX28" fmla="*/ 219245 w 249435"/>
                <a:gd name="connsiteY28" fmla="*/ 9161 h 83717"/>
                <a:gd name="connsiteX29" fmla="*/ 232745 w 249435"/>
                <a:gd name="connsiteY29" fmla="*/ 15772 h 83717"/>
                <a:gd name="connsiteX30" fmla="*/ 233667 w 249435"/>
                <a:gd name="connsiteY30" fmla="*/ 17216 h 83717"/>
                <a:gd name="connsiteX31" fmla="*/ 242915 w 249435"/>
                <a:gd name="connsiteY31" fmla="*/ 74051 h 83717"/>
                <a:gd name="connsiteX32" fmla="*/ 249436 w 249435"/>
                <a:gd name="connsiteY32" fmla="*/ 67500 h 83717"/>
                <a:gd name="connsiteX33" fmla="*/ 240998 w 249435"/>
                <a:gd name="connsiteY33" fmla="*/ 15686 h 83717"/>
                <a:gd name="connsiteX34" fmla="*/ 237110 w 249435"/>
                <a:gd name="connsiteY34" fmla="*/ 9667 h 83717"/>
                <a:gd name="connsiteX35" fmla="*/ 221123 w 249435"/>
                <a:gd name="connsiteY35" fmla="*/ 1883 h 83717"/>
                <a:gd name="connsiteX36" fmla="*/ 207346 w 249435"/>
                <a:gd name="connsiteY36" fmla="*/ 0 h 83717"/>
                <a:gd name="connsiteX37" fmla="*/ 193872 w 249435"/>
                <a:gd name="connsiteY37" fmla="*/ 1913 h 83717"/>
                <a:gd name="connsiteX38" fmla="*/ 177938 w 249435"/>
                <a:gd name="connsiteY38" fmla="*/ 9686 h 83717"/>
                <a:gd name="connsiteX39" fmla="*/ 174008 w 249435"/>
                <a:gd name="connsiteY39" fmla="*/ 15923 h 83717"/>
                <a:gd name="connsiteX40" fmla="*/ 166340 w 249435"/>
                <a:gd name="connsiteY40" fmla="*/ 56674 h 83717"/>
                <a:gd name="connsiteX41" fmla="*/ 166265 w 249435"/>
                <a:gd name="connsiteY41" fmla="*/ 56674 h 83717"/>
                <a:gd name="connsiteX42" fmla="*/ 159706 w 249435"/>
                <a:gd name="connsiteY42" fmla="*/ 15701 h 83717"/>
                <a:gd name="connsiteX43" fmla="*/ 155817 w 249435"/>
                <a:gd name="connsiteY43" fmla="*/ 9683 h 83717"/>
                <a:gd name="connsiteX44" fmla="*/ 139831 w 249435"/>
                <a:gd name="connsiteY44" fmla="*/ 1898 h 83717"/>
                <a:gd name="connsiteX45" fmla="*/ 126057 w 249435"/>
                <a:gd name="connsiteY45" fmla="*/ 0 h 83717"/>
                <a:gd name="connsiteX46" fmla="*/ 112583 w 249435"/>
                <a:gd name="connsiteY46" fmla="*/ 1913 h 83717"/>
                <a:gd name="connsiteX47" fmla="*/ 96665 w 249435"/>
                <a:gd name="connsiteY47" fmla="*/ 9686 h 83717"/>
                <a:gd name="connsiteX48" fmla="*/ 92731 w 249435"/>
                <a:gd name="connsiteY48" fmla="*/ 15923 h 83717"/>
                <a:gd name="connsiteX49" fmla="*/ 84751 w 249435"/>
                <a:gd name="connsiteY49" fmla="*/ 58271 h 83717"/>
                <a:gd name="connsiteX50" fmla="*/ 84676 w 249435"/>
                <a:gd name="connsiteY50" fmla="*/ 58271 h 83717"/>
                <a:gd name="connsiteX51" fmla="*/ 76670 w 249435"/>
                <a:gd name="connsiteY51" fmla="*/ 15709 h 83717"/>
                <a:gd name="connsiteX52" fmla="*/ 72777 w 249435"/>
                <a:gd name="connsiteY52" fmla="*/ 9686 h 83717"/>
                <a:gd name="connsiteX53" fmla="*/ 56866 w 249435"/>
                <a:gd name="connsiteY53" fmla="*/ 1920 h 83717"/>
                <a:gd name="connsiteX54" fmla="*/ 43366 w 249435"/>
                <a:gd name="connsiteY54" fmla="*/ 0 h 83717"/>
                <a:gd name="connsiteX55" fmla="*/ 29536 w 249435"/>
                <a:gd name="connsiteY55" fmla="*/ 1913 h 83717"/>
                <a:gd name="connsiteX56" fmla="*/ 13786 w 249435"/>
                <a:gd name="connsiteY56" fmla="*/ 9562 h 83717"/>
                <a:gd name="connsiteX57" fmla="*/ 9661 w 249435"/>
                <a:gd name="connsiteY57" fmla="*/ 15964 h 83717"/>
                <a:gd name="connsiteX58" fmla="*/ 200 w 249435"/>
                <a:gd name="connsiteY58" fmla="*/ 69660 h 83717"/>
                <a:gd name="connsiteX59" fmla="*/ 6826 w 249435"/>
                <a:gd name="connsiteY59" fmla="*/ 83317 h 8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9435" h="83717">
                  <a:moveTo>
                    <a:pt x="6826" y="83317"/>
                  </a:moveTo>
                  <a:cubicBezTo>
                    <a:pt x="8676" y="84248"/>
                    <a:pt x="10930" y="83502"/>
                    <a:pt x="11861" y="81651"/>
                  </a:cubicBezTo>
                  <a:cubicBezTo>
                    <a:pt x="12785" y="79812"/>
                    <a:pt x="12054" y="77572"/>
                    <a:pt x="10223" y="76631"/>
                  </a:cubicBezTo>
                  <a:cubicBezTo>
                    <a:pt x="8230" y="75480"/>
                    <a:pt x="7179" y="73198"/>
                    <a:pt x="7598" y="70935"/>
                  </a:cubicBezTo>
                  <a:lnTo>
                    <a:pt x="17000" y="17520"/>
                  </a:lnTo>
                  <a:cubicBezTo>
                    <a:pt x="17207" y="16820"/>
                    <a:pt x="17595" y="16186"/>
                    <a:pt x="18125" y="15682"/>
                  </a:cubicBezTo>
                  <a:cubicBezTo>
                    <a:pt x="22103" y="12692"/>
                    <a:pt x="26613" y="10484"/>
                    <a:pt x="31415" y="9176"/>
                  </a:cubicBezTo>
                  <a:cubicBezTo>
                    <a:pt x="35317" y="8130"/>
                    <a:pt x="39334" y="7566"/>
                    <a:pt x="43373" y="7500"/>
                  </a:cubicBezTo>
                  <a:cubicBezTo>
                    <a:pt x="47276" y="7539"/>
                    <a:pt x="51157" y="8097"/>
                    <a:pt x="54912" y="9161"/>
                  </a:cubicBezTo>
                  <a:cubicBezTo>
                    <a:pt x="59741" y="10467"/>
                    <a:pt x="64277" y="12681"/>
                    <a:pt x="68277" y="15686"/>
                  </a:cubicBezTo>
                  <a:cubicBezTo>
                    <a:pt x="68810" y="16086"/>
                    <a:pt x="69186" y="16659"/>
                    <a:pt x="69342" y="17306"/>
                  </a:cubicBezTo>
                  <a:lnTo>
                    <a:pt x="81027" y="79444"/>
                  </a:lnTo>
                  <a:cubicBezTo>
                    <a:pt x="81413" y="81479"/>
                    <a:pt x="83375" y="82815"/>
                    <a:pt x="85410" y="82430"/>
                  </a:cubicBezTo>
                  <a:cubicBezTo>
                    <a:pt x="86924" y="82143"/>
                    <a:pt x="88109" y="80958"/>
                    <a:pt x="88396" y="79444"/>
                  </a:cubicBezTo>
                  <a:lnTo>
                    <a:pt x="100021" y="17528"/>
                  </a:lnTo>
                  <a:cubicBezTo>
                    <a:pt x="100159" y="16797"/>
                    <a:pt x="100559" y="16143"/>
                    <a:pt x="101146" y="15686"/>
                  </a:cubicBezTo>
                  <a:cubicBezTo>
                    <a:pt x="105154" y="12680"/>
                    <a:pt x="109697" y="10463"/>
                    <a:pt x="114533" y="9154"/>
                  </a:cubicBezTo>
                  <a:cubicBezTo>
                    <a:pt x="118285" y="8094"/>
                    <a:pt x="122160" y="7538"/>
                    <a:pt x="126057" y="7500"/>
                  </a:cubicBezTo>
                  <a:cubicBezTo>
                    <a:pt x="130075" y="7566"/>
                    <a:pt x="134070" y="8123"/>
                    <a:pt x="137952" y="9161"/>
                  </a:cubicBezTo>
                  <a:cubicBezTo>
                    <a:pt x="142831" y="10488"/>
                    <a:pt x="147413" y="12731"/>
                    <a:pt x="151452" y="15772"/>
                  </a:cubicBezTo>
                  <a:cubicBezTo>
                    <a:pt x="151841" y="16192"/>
                    <a:pt x="152154" y="16677"/>
                    <a:pt x="152375" y="17205"/>
                  </a:cubicBezTo>
                  <a:lnTo>
                    <a:pt x="162290" y="79343"/>
                  </a:lnTo>
                  <a:cubicBezTo>
                    <a:pt x="162577" y="81142"/>
                    <a:pt x="164117" y="82474"/>
                    <a:pt x="165938" y="82500"/>
                  </a:cubicBezTo>
                  <a:cubicBezTo>
                    <a:pt x="167747" y="82476"/>
                    <a:pt x="169300" y="81210"/>
                    <a:pt x="169688" y="79444"/>
                  </a:cubicBezTo>
                  <a:lnTo>
                    <a:pt x="181313" y="17528"/>
                  </a:lnTo>
                  <a:cubicBezTo>
                    <a:pt x="181450" y="16797"/>
                    <a:pt x="181850" y="16141"/>
                    <a:pt x="182438" y="15686"/>
                  </a:cubicBezTo>
                  <a:cubicBezTo>
                    <a:pt x="186446" y="12680"/>
                    <a:pt x="190990" y="10463"/>
                    <a:pt x="195826" y="9154"/>
                  </a:cubicBezTo>
                  <a:cubicBezTo>
                    <a:pt x="199576" y="8094"/>
                    <a:pt x="203450" y="7538"/>
                    <a:pt x="207346" y="7500"/>
                  </a:cubicBezTo>
                  <a:cubicBezTo>
                    <a:pt x="211365" y="7565"/>
                    <a:pt x="215361" y="8123"/>
                    <a:pt x="219245" y="9161"/>
                  </a:cubicBezTo>
                  <a:cubicBezTo>
                    <a:pt x="224124" y="10488"/>
                    <a:pt x="228706" y="12731"/>
                    <a:pt x="232745" y="15772"/>
                  </a:cubicBezTo>
                  <a:cubicBezTo>
                    <a:pt x="233135" y="16196"/>
                    <a:pt x="233447" y="16684"/>
                    <a:pt x="233667" y="17216"/>
                  </a:cubicBezTo>
                  <a:lnTo>
                    <a:pt x="242915" y="74051"/>
                  </a:lnTo>
                  <a:lnTo>
                    <a:pt x="249436" y="67500"/>
                  </a:lnTo>
                  <a:lnTo>
                    <a:pt x="240998" y="15686"/>
                  </a:lnTo>
                  <a:cubicBezTo>
                    <a:pt x="240398" y="13307"/>
                    <a:pt x="239032" y="11192"/>
                    <a:pt x="237110" y="9667"/>
                  </a:cubicBezTo>
                  <a:cubicBezTo>
                    <a:pt x="232323" y="6082"/>
                    <a:pt x="226898" y="3440"/>
                    <a:pt x="221123" y="1883"/>
                  </a:cubicBezTo>
                  <a:cubicBezTo>
                    <a:pt x="216625" y="694"/>
                    <a:pt x="211998" y="61"/>
                    <a:pt x="207346" y="0"/>
                  </a:cubicBezTo>
                  <a:cubicBezTo>
                    <a:pt x="202790" y="39"/>
                    <a:pt x="198259" y="682"/>
                    <a:pt x="193872" y="1913"/>
                  </a:cubicBezTo>
                  <a:cubicBezTo>
                    <a:pt x="188117" y="3471"/>
                    <a:pt x="182710" y="6110"/>
                    <a:pt x="177938" y="9686"/>
                  </a:cubicBezTo>
                  <a:cubicBezTo>
                    <a:pt x="175928" y="11231"/>
                    <a:pt x="174534" y="13442"/>
                    <a:pt x="174008" y="15923"/>
                  </a:cubicBezTo>
                  <a:lnTo>
                    <a:pt x="166340" y="56674"/>
                  </a:lnTo>
                  <a:cubicBezTo>
                    <a:pt x="166317" y="56790"/>
                    <a:pt x="166283" y="56790"/>
                    <a:pt x="166265" y="56674"/>
                  </a:cubicBezTo>
                  <a:lnTo>
                    <a:pt x="159706" y="15701"/>
                  </a:lnTo>
                  <a:cubicBezTo>
                    <a:pt x="159106" y="13322"/>
                    <a:pt x="157739" y="11207"/>
                    <a:pt x="155817" y="9683"/>
                  </a:cubicBezTo>
                  <a:cubicBezTo>
                    <a:pt x="151031" y="6096"/>
                    <a:pt x="145606" y="3454"/>
                    <a:pt x="139831" y="1898"/>
                  </a:cubicBezTo>
                  <a:cubicBezTo>
                    <a:pt x="135335" y="704"/>
                    <a:pt x="130709" y="67"/>
                    <a:pt x="126057" y="0"/>
                  </a:cubicBezTo>
                  <a:cubicBezTo>
                    <a:pt x="121501" y="38"/>
                    <a:pt x="116970" y="681"/>
                    <a:pt x="112583" y="1913"/>
                  </a:cubicBezTo>
                  <a:cubicBezTo>
                    <a:pt x="106832" y="3472"/>
                    <a:pt x="101431" y="6110"/>
                    <a:pt x="96665" y="9686"/>
                  </a:cubicBezTo>
                  <a:cubicBezTo>
                    <a:pt x="94651" y="11229"/>
                    <a:pt x="93256" y="13441"/>
                    <a:pt x="92731" y="15923"/>
                  </a:cubicBezTo>
                  <a:lnTo>
                    <a:pt x="84751" y="58271"/>
                  </a:lnTo>
                  <a:cubicBezTo>
                    <a:pt x="84751" y="58380"/>
                    <a:pt x="84698" y="58380"/>
                    <a:pt x="84676" y="58271"/>
                  </a:cubicBezTo>
                  <a:lnTo>
                    <a:pt x="76670" y="15709"/>
                  </a:lnTo>
                  <a:cubicBezTo>
                    <a:pt x="76123" y="13305"/>
                    <a:pt x="74744" y="11172"/>
                    <a:pt x="72777" y="9686"/>
                  </a:cubicBezTo>
                  <a:cubicBezTo>
                    <a:pt x="68015" y="6110"/>
                    <a:pt x="62615" y="3474"/>
                    <a:pt x="56866" y="1920"/>
                  </a:cubicBezTo>
                  <a:cubicBezTo>
                    <a:pt x="52471" y="683"/>
                    <a:pt x="47931" y="37"/>
                    <a:pt x="43366" y="0"/>
                  </a:cubicBezTo>
                  <a:cubicBezTo>
                    <a:pt x="38695" y="68"/>
                    <a:pt x="34050" y="710"/>
                    <a:pt x="29536" y="1913"/>
                  </a:cubicBezTo>
                  <a:cubicBezTo>
                    <a:pt x="23850" y="3445"/>
                    <a:pt x="18506" y="6040"/>
                    <a:pt x="13786" y="9562"/>
                  </a:cubicBezTo>
                  <a:cubicBezTo>
                    <a:pt x="11713" y="11156"/>
                    <a:pt x="10256" y="13418"/>
                    <a:pt x="9661" y="15964"/>
                  </a:cubicBezTo>
                  <a:lnTo>
                    <a:pt x="200" y="69660"/>
                  </a:lnTo>
                  <a:cubicBezTo>
                    <a:pt x="-778" y="75167"/>
                    <a:pt x="1896" y="80677"/>
                    <a:pt x="6826" y="83317"/>
                  </a:cubicBez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7" name="Friform 86">
              <a:extLst>
                <a:ext uri="{FF2B5EF4-FFF2-40B4-BE49-F238E27FC236}">
                  <a16:creationId xmlns:a16="http://schemas.microsoft.com/office/drawing/2014/main" id="{532EBB5A-CE9A-360F-8FD8-AE261F94FE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18681" y="4492881"/>
              <a:ext cx="37500" cy="37500"/>
            </a:xfrm>
            <a:custGeom>
              <a:avLst/>
              <a:gdLst>
                <a:gd name="connsiteX0" fmla="*/ 18750 w 37500"/>
                <a:gd name="connsiteY0" fmla="*/ 37500 h 37500"/>
                <a:gd name="connsiteX1" fmla="*/ 0 w 37500"/>
                <a:gd name="connsiteY1" fmla="*/ 18750 h 37500"/>
                <a:gd name="connsiteX2" fmla="*/ 18750 w 37500"/>
                <a:gd name="connsiteY2" fmla="*/ 0 h 37500"/>
                <a:gd name="connsiteX3" fmla="*/ 37500 w 37500"/>
                <a:gd name="connsiteY3" fmla="*/ 18750 h 37500"/>
                <a:gd name="connsiteX4" fmla="*/ 18750 w 37500"/>
                <a:gd name="connsiteY4" fmla="*/ 37500 h 37500"/>
                <a:gd name="connsiteX5" fmla="*/ 18750 w 37500"/>
                <a:gd name="connsiteY5" fmla="*/ 7500 h 37500"/>
                <a:gd name="connsiteX6" fmla="*/ 7500 w 37500"/>
                <a:gd name="connsiteY6" fmla="*/ 18750 h 37500"/>
                <a:gd name="connsiteX7" fmla="*/ 18750 w 37500"/>
                <a:gd name="connsiteY7" fmla="*/ 30000 h 37500"/>
                <a:gd name="connsiteX8" fmla="*/ 30000 w 37500"/>
                <a:gd name="connsiteY8" fmla="*/ 18750 h 37500"/>
                <a:gd name="connsiteX9" fmla="*/ 18750 w 37500"/>
                <a:gd name="connsiteY9" fmla="*/ 7500 h 3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500" h="37500">
                  <a:moveTo>
                    <a:pt x="18750" y="37500"/>
                  </a:moveTo>
                  <a:cubicBezTo>
                    <a:pt x="8395" y="37500"/>
                    <a:pt x="0" y="29105"/>
                    <a:pt x="0" y="18750"/>
                  </a:cubicBezTo>
                  <a:cubicBezTo>
                    <a:pt x="0" y="8395"/>
                    <a:pt x="8395" y="0"/>
                    <a:pt x="18750" y="0"/>
                  </a:cubicBezTo>
                  <a:cubicBezTo>
                    <a:pt x="29105" y="0"/>
                    <a:pt x="37500" y="8395"/>
                    <a:pt x="37500" y="18750"/>
                  </a:cubicBezTo>
                  <a:cubicBezTo>
                    <a:pt x="37488" y="29100"/>
                    <a:pt x="29100" y="37488"/>
                    <a:pt x="18750" y="37500"/>
                  </a:cubicBezTo>
                  <a:close/>
                  <a:moveTo>
                    <a:pt x="18750" y="7500"/>
                  </a:moveTo>
                  <a:cubicBezTo>
                    <a:pt x="12537" y="7500"/>
                    <a:pt x="7500" y="12537"/>
                    <a:pt x="7500" y="18750"/>
                  </a:cubicBezTo>
                  <a:cubicBezTo>
                    <a:pt x="7500" y="24963"/>
                    <a:pt x="12537" y="30000"/>
                    <a:pt x="18750" y="30000"/>
                  </a:cubicBezTo>
                  <a:cubicBezTo>
                    <a:pt x="24963" y="30000"/>
                    <a:pt x="30000" y="24963"/>
                    <a:pt x="30000" y="18750"/>
                  </a:cubicBezTo>
                  <a:cubicBezTo>
                    <a:pt x="30000" y="12537"/>
                    <a:pt x="24963" y="7500"/>
                    <a:pt x="18750" y="7500"/>
                  </a:cubicBez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8" name="Friform 87">
              <a:extLst>
                <a:ext uri="{FF2B5EF4-FFF2-40B4-BE49-F238E27FC236}">
                  <a16:creationId xmlns:a16="http://schemas.microsoft.com/office/drawing/2014/main" id="{064FD4A4-6C87-47AF-59E1-9BEE659EB18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36181" y="4492881"/>
              <a:ext cx="37500" cy="37500"/>
            </a:xfrm>
            <a:custGeom>
              <a:avLst/>
              <a:gdLst>
                <a:gd name="connsiteX0" fmla="*/ 18750 w 37500"/>
                <a:gd name="connsiteY0" fmla="*/ 37500 h 37500"/>
                <a:gd name="connsiteX1" fmla="*/ 0 w 37500"/>
                <a:gd name="connsiteY1" fmla="*/ 18750 h 37500"/>
                <a:gd name="connsiteX2" fmla="*/ 18750 w 37500"/>
                <a:gd name="connsiteY2" fmla="*/ 0 h 37500"/>
                <a:gd name="connsiteX3" fmla="*/ 37500 w 37500"/>
                <a:gd name="connsiteY3" fmla="*/ 18750 h 37500"/>
                <a:gd name="connsiteX4" fmla="*/ 18750 w 37500"/>
                <a:gd name="connsiteY4" fmla="*/ 37500 h 37500"/>
                <a:gd name="connsiteX5" fmla="*/ 18750 w 37500"/>
                <a:gd name="connsiteY5" fmla="*/ 7500 h 37500"/>
                <a:gd name="connsiteX6" fmla="*/ 7500 w 37500"/>
                <a:gd name="connsiteY6" fmla="*/ 18750 h 37500"/>
                <a:gd name="connsiteX7" fmla="*/ 18750 w 37500"/>
                <a:gd name="connsiteY7" fmla="*/ 30000 h 37500"/>
                <a:gd name="connsiteX8" fmla="*/ 30000 w 37500"/>
                <a:gd name="connsiteY8" fmla="*/ 18750 h 37500"/>
                <a:gd name="connsiteX9" fmla="*/ 18750 w 37500"/>
                <a:gd name="connsiteY9" fmla="*/ 7500 h 3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500" h="37500">
                  <a:moveTo>
                    <a:pt x="18750" y="37500"/>
                  </a:moveTo>
                  <a:cubicBezTo>
                    <a:pt x="8395" y="37500"/>
                    <a:pt x="0" y="29105"/>
                    <a:pt x="0" y="18750"/>
                  </a:cubicBezTo>
                  <a:cubicBezTo>
                    <a:pt x="0" y="8395"/>
                    <a:pt x="8395" y="0"/>
                    <a:pt x="18750" y="0"/>
                  </a:cubicBezTo>
                  <a:cubicBezTo>
                    <a:pt x="29105" y="0"/>
                    <a:pt x="37500" y="8395"/>
                    <a:pt x="37500" y="18750"/>
                  </a:cubicBezTo>
                  <a:cubicBezTo>
                    <a:pt x="37488" y="29100"/>
                    <a:pt x="29100" y="37488"/>
                    <a:pt x="18750" y="37500"/>
                  </a:cubicBezTo>
                  <a:close/>
                  <a:moveTo>
                    <a:pt x="18750" y="7500"/>
                  </a:moveTo>
                  <a:cubicBezTo>
                    <a:pt x="12537" y="7500"/>
                    <a:pt x="7500" y="12537"/>
                    <a:pt x="7500" y="18750"/>
                  </a:cubicBezTo>
                  <a:cubicBezTo>
                    <a:pt x="7500" y="24963"/>
                    <a:pt x="12537" y="30000"/>
                    <a:pt x="18750" y="30000"/>
                  </a:cubicBezTo>
                  <a:cubicBezTo>
                    <a:pt x="24963" y="30000"/>
                    <a:pt x="30000" y="24963"/>
                    <a:pt x="30000" y="18750"/>
                  </a:cubicBezTo>
                  <a:cubicBezTo>
                    <a:pt x="30000" y="12537"/>
                    <a:pt x="24963" y="7500"/>
                    <a:pt x="18750" y="7500"/>
                  </a:cubicBez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9" name="Friform 88">
              <a:extLst>
                <a:ext uri="{FF2B5EF4-FFF2-40B4-BE49-F238E27FC236}">
                  <a16:creationId xmlns:a16="http://schemas.microsoft.com/office/drawing/2014/main" id="{5DB3D0B2-13D1-5358-1255-6569064406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999974" y="4492881"/>
              <a:ext cx="37499" cy="37500"/>
            </a:xfrm>
            <a:custGeom>
              <a:avLst/>
              <a:gdLst>
                <a:gd name="connsiteX0" fmla="*/ 18750 w 37499"/>
                <a:gd name="connsiteY0" fmla="*/ 37500 h 37500"/>
                <a:gd name="connsiteX1" fmla="*/ 0 w 37499"/>
                <a:gd name="connsiteY1" fmla="*/ 18750 h 37500"/>
                <a:gd name="connsiteX2" fmla="*/ 18750 w 37499"/>
                <a:gd name="connsiteY2" fmla="*/ 0 h 37500"/>
                <a:gd name="connsiteX3" fmla="*/ 37500 w 37499"/>
                <a:gd name="connsiteY3" fmla="*/ 18750 h 37500"/>
                <a:gd name="connsiteX4" fmla="*/ 18750 w 37499"/>
                <a:gd name="connsiteY4" fmla="*/ 37500 h 37500"/>
                <a:gd name="connsiteX5" fmla="*/ 18750 w 37499"/>
                <a:gd name="connsiteY5" fmla="*/ 7500 h 37500"/>
                <a:gd name="connsiteX6" fmla="*/ 7500 w 37499"/>
                <a:gd name="connsiteY6" fmla="*/ 18750 h 37500"/>
                <a:gd name="connsiteX7" fmla="*/ 18750 w 37499"/>
                <a:gd name="connsiteY7" fmla="*/ 30000 h 37500"/>
                <a:gd name="connsiteX8" fmla="*/ 30000 w 37499"/>
                <a:gd name="connsiteY8" fmla="*/ 18750 h 37500"/>
                <a:gd name="connsiteX9" fmla="*/ 18750 w 37499"/>
                <a:gd name="connsiteY9" fmla="*/ 7500 h 3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499" h="37500">
                  <a:moveTo>
                    <a:pt x="18750" y="37500"/>
                  </a:moveTo>
                  <a:cubicBezTo>
                    <a:pt x="8395" y="37500"/>
                    <a:pt x="0" y="29105"/>
                    <a:pt x="0" y="18750"/>
                  </a:cubicBezTo>
                  <a:cubicBezTo>
                    <a:pt x="0" y="8395"/>
                    <a:pt x="8395" y="0"/>
                    <a:pt x="18750" y="0"/>
                  </a:cubicBezTo>
                  <a:cubicBezTo>
                    <a:pt x="29105" y="0"/>
                    <a:pt x="37500" y="8395"/>
                    <a:pt x="37500" y="18750"/>
                  </a:cubicBezTo>
                  <a:cubicBezTo>
                    <a:pt x="37488" y="29100"/>
                    <a:pt x="29100" y="37488"/>
                    <a:pt x="18750" y="37500"/>
                  </a:cubicBezTo>
                  <a:close/>
                  <a:moveTo>
                    <a:pt x="18750" y="7500"/>
                  </a:moveTo>
                  <a:cubicBezTo>
                    <a:pt x="12537" y="7500"/>
                    <a:pt x="7500" y="12537"/>
                    <a:pt x="7500" y="18750"/>
                  </a:cubicBezTo>
                  <a:cubicBezTo>
                    <a:pt x="7500" y="24963"/>
                    <a:pt x="12537" y="30000"/>
                    <a:pt x="18750" y="30000"/>
                  </a:cubicBezTo>
                  <a:cubicBezTo>
                    <a:pt x="24963" y="30000"/>
                    <a:pt x="30000" y="24963"/>
                    <a:pt x="30000" y="18750"/>
                  </a:cubicBezTo>
                  <a:cubicBezTo>
                    <a:pt x="30000" y="12537"/>
                    <a:pt x="24963" y="7500"/>
                    <a:pt x="18750" y="7500"/>
                  </a:cubicBez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0" name="Friform 89">
              <a:extLst>
                <a:ext uri="{FF2B5EF4-FFF2-40B4-BE49-F238E27FC236}">
                  <a16:creationId xmlns:a16="http://schemas.microsoft.com/office/drawing/2014/main" id="{8054C1B3-4051-55F0-AB8F-216C7B78D14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21886" y="4564115"/>
              <a:ext cx="66105" cy="138847"/>
            </a:xfrm>
            <a:custGeom>
              <a:avLst/>
              <a:gdLst>
                <a:gd name="connsiteX0" fmla="*/ 14306 w 66105"/>
                <a:gd name="connsiteY0" fmla="*/ 82579 h 138847"/>
                <a:gd name="connsiteX1" fmla="*/ 14306 w 66105"/>
                <a:gd name="connsiteY1" fmla="*/ 138848 h 138847"/>
                <a:gd name="connsiteX2" fmla="*/ 25207 w 66105"/>
                <a:gd name="connsiteY2" fmla="*/ 138848 h 138847"/>
                <a:gd name="connsiteX3" fmla="*/ 36795 w 66105"/>
                <a:gd name="connsiteY3" fmla="*/ 127256 h 138847"/>
                <a:gd name="connsiteX4" fmla="*/ 36795 w 66105"/>
                <a:gd name="connsiteY4" fmla="*/ 82579 h 138847"/>
                <a:gd name="connsiteX5" fmla="*/ 44295 w 66105"/>
                <a:gd name="connsiteY5" fmla="*/ 82579 h 138847"/>
                <a:gd name="connsiteX6" fmla="*/ 44295 w 66105"/>
                <a:gd name="connsiteY6" fmla="*/ 119745 h 138847"/>
                <a:gd name="connsiteX7" fmla="*/ 51795 w 66105"/>
                <a:gd name="connsiteY7" fmla="*/ 112245 h 138847"/>
                <a:gd name="connsiteX8" fmla="*/ 51795 w 66105"/>
                <a:gd name="connsiteY8" fmla="*/ 82579 h 138847"/>
                <a:gd name="connsiteX9" fmla="*/ 66105 w 66105"/>
                <a:gd name="connsiteY9" fmla="*/ 82579 h 138847"/>
                <a:gd name="connsiteX10" fmla="*/ 51806 w 66105"/>
                <a:gd name="connsiteY10" fmla="*/ 31050 h 138847"/>
                <a:gd name="connsiteX11" fmla="*/ 51806 w 66105"/>
                <a:gd name="connsiteY11" fmla="*/ 3765 h 138847"/>
                <a:gd name="connsiteX12" fmla="*/ 48056 w 66105"/>
                <a:gd name="connsiteY12" fmla="*/ 15 h 138847"/>
                <a:gd name="connsiteX13" fmla="*/ 44306 w 66105"/>
                <a:gd name="connsiteY13" fmla="*/ 3765 h 138847"/>
                <a:gd name="connsiteX14" fmla="*/ 44306 w 66105"/>
                <a:gd name="connsiteY14" fmla="*/ 31564 h 138847"/>
                <a:gd name="connsiteX15" fmla="*/ 56254 w 66105"/>
                <a:gd name="connsiteY15" fmla="*/ 75064 h 138847"/>
                <a:gd name="connsiteX16" fmla="*/ 9862 w 66105"/>
                <a:gd name="connsiteY16" fmla="*/ 75064 h 138847"/>
                <a:gd name="connsiteX17" fmla="*/ 21806 w 66105"/>
                <a:gd name="connsiteY17" fmla="*/ 32059 h 138847"/>
                <a:gd name="connsiteX18" fmla="*/ 21806 w 66105"/>
                <a:gd name="connsiteY18" fmla="*/ 3750 h 138847"/>
                <a:gd name="connsiteX19" fmla="*/ 18056 w 66105"/>
                <a:gd name="connsiteY19" fmla="*/ 0 h 138847"/>
                <a:gd name="connsiteX20" fmla="*/ 14306 w 66105"/>
                <a:gd name="connsiteY20" fmla="*/ 3750 h 138847"/>
                <a:gd name="connsiteX21" fmla="*/ 14306 w 66105"/>
                <a:gd name="connsiteY21" fmla="*/ 31035 h 138847"/>
                <a:gd name="connsiteX22" fmla="*/ 0 w 66105"/>
                <a:gd name="connsiteY22" fmla="*/ 82579 h 138847"/>
                <a:gd name="connsiteX23" fmla="*/ 21806 w 66105"/>
                <a:gd name="connsiteY23" fmla="*/ 82579 h 138847"/>
                <a:gd name="connsiteX24" fmla="*/ 29306 w 66105"/>
                <a:gd name="connsiteY24" fmla="*/ 82579 h 138847"/>
                <a:gd name="connsiteX25" fmla="*/ 29306 w 66105"/>
                <a:gd name="connsiteY25" fmla="*/ 131348 h 138847"/>
                <a:gd name="connsiteX26" fmla="*/ 21806 w 66105"/>
                <a:gd name="connsiteY26" fmla="*/ 131348 h 13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105" h="138847">
                  <a:moveTo>
                    <a:pt x="14306" y="82579"/>
                  </a:moveTo>
                  <a:lnTo>
                    <a:pt x="14306" y="138848"/>
                  </a:lnTo>
                  <a:lnTo>
                    <a:pt x="25207" y="138848"/>
                  </a:lnTo>
                  <a:lnTo>
                    <a:pt x="36795" y="127256"/>
                  </a:lnTo>
                  <a:lnTo>
                    <a:pt x="36795" y="82579"/>
                  </a:lnTo>
                  <a:lnTo>
                    <a:pt x="44295" y="82579"/>
                  </a:lnTo>
                  <a:lnTo>
                    <a:pt x="44295" y="119745"/>
                  </a:lnTo>
                  <a:lnTo>
                    <a:pt x="51795" y="112245"/>
                  </a:lnTo>
                  <a:lnTo>
                    <a:pt x="51795" y="82579"/>
                  </a:lnTo>
                  <a:lnTo>
                    <a:pt x="66105" y="82579"/>
                  </a:lnTo>
                  <a:lnTo>
                    <a:pt x="51806" y="31050"/>
                  </a:lnTo>
                  <a:lnTo>
                    <a:pt x="51806" y="3765"/>
                  </a:lnTo>
                  <a:cubicBezTo>
                    <a:pt x="51806" y="1694"/>
                    <a:pt x="50127" y="15"/>
                    <a:pt x="48056" y="15"/>
                  </a:cubicBezTo>
                  <a:cubicBezTo>
                    <a:pt x="45985" y="15"/>
                    <a:pt x="44306" y="1694"/>
                    <a:pt x="44306" y="3765"/>
                  </a:cubicBezTo>
                  <a:lnTo>
                    <a:pt x="44306" y="31564"/>
                  </a:lnTo>
                  <a:lnTo>
                    <a:pt x="56254" y="75064"/>
                  </a:lnTo>
                  <a:lnTo>
                    <a:pt x="9862" y="75064"/>
                  </a:lnTo>
                  <a:lnTo>
                    <a:pt x="21806" y="32059"/>
                  </a:lnTo>
                  <a:lnTo>
                    <a:pt x="21806" y="3750"/>
                  </a:lnTo>
                  <a:cubicBezTo>
                    <a:pt x="21806" y="1679"/>
                    <a:pt x="20127" y="0"/>
                    <a:pt x="18056" y="0"/>
                  </a:cubicBezTo>
                  <a:cubicBezTo>
                    <a:pt x="15985" y="0"/>
                    <a:pt x="14306" y="1679"/>
                    <a:pt x="14306" y="3750"/>
                  </a:cubicBezTo>
                  <a:lnTo>
                    <a:pt x="14306" y="31035"/>
                  </a:lnTo>
                  <a:lnTo>
                    <a:pt x="0" y="82579"/>
                  </a:lnTo>
                  <a:close/>
                  <a:moveTo>
                    <a:pt x="21806" y="82579"/>
                  </a:moveTo>
                  <a:lnTo>
                    <a:pt x="29306" y="82579"/>
                  </a:lnTo>
                  <a:lnTo>
                    <a:pt x="29306" y="131348"/>
                  </a:lnTo>
                  <a:lnTo>
                    <a:pt x="21806" y="131348"/>
                  </a:lnTo>
                  <a:close/>
                </a:path>
              </a:pathLst>
            </a:custGeom>
            <a:solidFill>
              <a:srgbClr val="1A2539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1" name="Friform 90">
              <a:extLst>
                <a:ext uri="{FF2B5EF4-FFF2-40B4-BE49-F238E27FC236}">
                  <a16:creationId xmlns:a16="http://schemas.microsoft.com/office/drawing/2014/main" id="{CED1B4E0-FE10-84A1-9716-CCEDB9DCAD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23340" y="4556631"/>
              <a:ext cx="307546" cy="191296"/>
            </a:xfrm>
            <a:custGeom>
              <a:avLst/>
              <a:gdLst>
                <a:gd name="connsiteX0" fmla="*/ 255046 w 307546"/>
                <a:gd name="connsiteY0" fmla="*/ 0 h 191296"/>
                <a:gd name="connsiteX1" fmla="*/ 251296 w 307546"/>
                <a:gd name="connsiteY1" fmla="*/ 3750 h 191296"/>
                <a:gd name="connsiteX2" fmla="*/ 255046 w 307546"/>
                <a:gd name="connsiteY2" fmla="*/ 7500 h 191296"/>
                <a:gd name="connsiteX3" fmla="*/ 294654 w 307546"/>
                <a:gd name="connsiteY3" fmla="*/ 7500 h 191296"/>
                <a:gd name="connsiteX4" fmla="*/ 294680 w 307546"/>
                <a:gd name="connsiteY4" fmla="*/ 7564 h 191296"/>
                <a:gd name="connsiteX5" fmla="*/ 168796 w 307546"/>
                <a:gd name="connsiteY5" fmla="*/ 133448 h 191296"/>
                <a:gd name="connsiteX6" fmla="*/ 110671 w 307546"/>
                <a:gd name="connsiteY6" fmla="*/ 75322 h 191296"/>
                <a:gd name="connsiteX7" fmla="*/ 1145 w 307546"/>
                <a:gd name="connsiteY7" fmla="*/ 184849 h 191296"/>
                <a:gd name="connsiteX8" fmla="*/ 1053 w 307546"/>
                <a:gd name="connsiteY8" fmla="*/ 190151 h 191296"/>
                <a:gd name="connsiteX9" fmla="*/ 6355 w 307546"/>
                <a:gd name="connsiteY9" fmla="*/ 190243 h 191296"/>
                <a:gd name="connsiteX10" fmla="*/ 6447 w 307546"/>
                <a:gd name="connsiteY10" fmla="*/ 190151 h 191296"/>
                <a:gd name="connsiteX11" fmla="*/ 110671 w 307546"/>
                <a:gd name="connsiteY11" fmla="*/ 85928 h 191296"/>
                <a:gd name="connsiteX12" fmla="*/ 168796 w 307546"/>
                <a:gd name="connsiteY12" fmla="*/ 144053 h 191296"/>
                <a:gd name="connsiteX13" fmla="*/ 299982 w 307546"/>
                <a:gd name="connsiteY13" fmla="*/ 12866 h 191296"/>
                <a:gd name="connsiteX14" fmla="*/ 300046 w 307546"/>
                <a:gd name="connsiteY14" fmla="*/ 12892 h 191296"/>
                <a:gd name="connsiteX15" fmla="*/ 300046 w 307546"/>
                <a:gd name="connsiteY15" fmla="*/ 52500 h 191296"/>
                <a:gd name="connsiteX16" fmla="*/ 303796 w 307546"/>
                <a:gd name="connsiteY16" fmla="*/ 56250 h 191296"/>
                <a:gd name="connsiteX17" fmla="*/ 307546 w 307546"/>
                <a:gd name="connsiteY17" fmla="*/ 52500 h 191296"/>
                <a:gd name="connsiteX18" fmla="*/ 307546 w 307546"/>
                <a:gd name="connsiteY18" fmla="*/ 0 h 19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546" h="191296">
                  <a:moveTo>
                    <a:pt x="255046" y="0"/>
                  </a:moveTo>
                  <a:cubicBezTo>
                    <a:pt x="252975" y="0"/>
                    <a:pt x="251296" y="1679"/>
                    <a:pt x="251296" y="3750"/>
                  </a:cubicBezTo>
                  <a:cubicBezTo>
                    <a:pt x="251296" y="5821"/>
                    <a:pt x="252975" y="7500"/>
                    <a:pt x="255046" y="7500"/>
                  </a:cubicBezTo>
                  <a:lnTo>
                    <a:pt x="294654" y="7500"/>
                  </a:lnTo>
                  <a:cubicBezTo>
                    <a:pt x="294702" y="7500"/>
                    <a:pt x="294714" y="7530"/>
                    <a:pt x="294680" y="7564"/>
                  </a:cubicBezTo>
                  <a:lnTo>
                    <a:pt x="168796" y="133448"/>
                  </a:lnTo>
                  <a:lnTo>
                    <a:pt x="110671" y="75322"/>
                  </a:lnTo>
                  <a:lnTo>
                    <a:pt x="1145" y="184849"/>
                  </a:lnTo>
                  <a:cubicBezTo>
                    <a:pt x="-345" y="186288"/>
                    <a:pt x="-386" y="188661"/>
                    <a:pt x="1053" y="190151"/>
                  </a:cubicBezTo>
                  <a:cubicBezTo>
                    <a:pt x="2491" y="191641"/>
                    <a:pt x="4865" y="191682"/>
                    <a:pt x="6355" y="190243"/>
                  </a:cubicBezTo>
                  <a:cubicBezTo>
                    <a:pt x="6386" y="190213"/>
                    <a:pt x="6417" y="190182"/>
                    <a:pt x="6447" y="190151"/>
                  </a:cubicBezTo>
                  <a:lnTo>
                    <a:pt x="110671" y="85928"/>
                  </a:lnTo>
                  <a:lnTo>
                    <a:pt x="168796" y="144053"/>
                  </a:lnTo>
                  <a:lnTo>
                    <a:pt x="299982" y="12866"/>
                  </a:lnTo>
                  <a:cubicBezTo>
                    <a:pt x="300016" y="12833"/>
                    <a:pt x="300046" y="12844"/>
                    <a:pt x="300046" y="12892"/>
                  </a:cubicBezTo>
                  <a:lnTo>
                    <a:pt x="300046" y="52500"/>
                  </a:lnTo>
                  <a:cubicBezTo>
                    <a:pt x="300046" y="54571"/>
                    <a:pt x="301725" y="56250"/>
                    <a:pt x="303796" y="56250"/>
                  </a:cubicBezTo>
                  <a:cubicBezTo>
                    <a:pt x="305867" y="56250"/>
                    <a:pt x="307546" y="54571"/>
                    <a:pt x="307546" y="52500"/>
                  </a:cubicBezTo>
                  <a:lnTo>
                    <a:pt x="307546" y="0"/>
                  </a:lnTo>
                  <a:close/>
                </a:path>
              </a:pathLst>
            </a:custGeom>
            <a:solidFill>
              <a:srgbClr val="CF4541"/>
            </a:solidFill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pic>
        <p:nvPicPr>
          <p:cNvPr id="2" name="Grafikk 1">
            <a:extLst>
              <a:ext uri="{FF2B5EF4-FFF2-40B4-BE49-F238E27FC236}">
                <a16:creationId xmlns:a16="http://schemas.microsoft.com/office/drawing/2014/main" id="{36BACB05-96BC-1263-F88E-47669C6FFA7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147799" y="236701"/>
            <a:ext cx="1687793" cy="3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18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6E374-910E-40AF-66D1-FDAF69B78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6B51F5D-2E1C-2AFA-8D25-FDE3A41CB6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sz="1200" dirty="0"/>
              <a:t>Regionalt arbeidskraftløft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18B01B6-CC20-78D8-2CE5-B2F6F960C7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2CCA-1693-1F4C-A1A8-053AFFA94990}" type="datetime1">
              <a:rPr kumimoji="0" lang="nb-NO" sz="100" b="0" i="0" u="none" strike="noStrike" kern="1200" cap="none" spc="0" normalizeH="0" baseline="0" noProof="0" smtClean="0">
                <a:ln>
                  <a:noFill/>
                </a:ln>
                <a:solidFill>
                  <a:srgbClr val="0F81BC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pPr marL="0" marR="0" lvl="0" indent="0" algn="l" defTabSz="9142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14.02.2025</a:t>
            </a:fld>
            <a:endParaRPr kumimoji="0" lang="nb-NO" sz="100" b="0" i="0" u="none" strike="noStrike" kern="1200" cap="none" spc="0" normalizeH="0" baseline="0" noProof="0">
              <a:ln>
                <a:noFill/>
              </a:ln>
              <a:solidFill>
                <a:srgbClr val="0F81BC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8C58053-6E0D-8A80-C5DA-8C5879EDF6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222222">
                  <a:tint val="75000"/>
                </a:srgbClr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F7667E98-F102-EBEF-E0E7-5672271755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2"/>
          </p:nvPr>
        </p:nvSpPr>
        <p:spPr>
          <a:xfrm>
            <a:off x="676490" y="3101438"/>
            <a:ext cx="5873318" cy="3061702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latin typeface="Arial Nova"/>
              </a:rPr>
              <a:t>Toyota Sulland hadde problemer å finne kvalifisert arbeidskraft og derfor kontakt med Nav.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latin typeface="Arial Nova"/>
              </a:rPr>
              <a:t>Samarbeidet utviklet seg til å omfatte rekruttering, inkludering, sykefraværsoppfølging og opplæring i bedrift.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latin typeface="Arial Nova"/>
              </a:rPr>
              <a:t>Suksesskriteriene har vært én fast kontaktperson i Nav, og det store virkemiddelapparatet, som deltagelse på jobbmesser og -treff.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latin typeface="Arial Nova"/>
              </a:rPr>
              <a:t>Samarbeidet har resultert i redusert sykefravær og kvalifisering av egne ansatte inn mot fagbrev.</a:t>
            </a:r>
            <a:endParaRPr lang="nb-NO" sz="14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latin typeface="Arial Nova"/>
              </a:rPr>
              <a:t>Etter prosjektet suksess, skal en tilsvarende løsning nå implementeres i hele konsernet - 6 fylker, 50 avdelinger og 1500 ansatte. </a:t>
            </a: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8889B64A-37AC-24ED-B9DF-9443397B07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55971" y="1382718"/>
            <a:ext cx="5340029" cy="1589048"/>
          </a:xfrm>
          <a:noFill/>
        </p:spPr>
        <p:txBody>
          <a:bodyPr wrap="square" lIns="216000" tIns="144000" rIns="216000" bIns="180000">
            <a:spAutoFit/>
          </a:bodyPr>
          <a:lstStyle/>
          <a:p>
            <a:r>
              <a:rPr lang="nb-NO" sz="1800">
                <a:solidFill>
                  <a:schemeClr val="tx1"/>
                </a:solidFill>
                <a:latin typeface="Arial Nova" panose="020B0504020202020204" pitchFamily="34" charset="0"/>
              </a:rPr>
              <a:t>Toyota Sulland Hamar</a:t>
            </a:r>
            <a:br>
              <a:rPr lang="nb-NO" sz="1800">
                <a:solidFill>
                  <a:srgbClr val="1A2539"/>
                </a:solidFill>
                <a:latin typeface="+mn-lt"/>
              </a:rPr>
            </a:br>
            <a:br>
              <a:rPr lang="nb-NO" sz="800">
                <a:solidFill>
                  <a:srgbClr val="1A2539"/>
                </a:solidFill>
                <a:latin typeface="+mn-lt"/>
              </a:rPr>
            </a:br>
            <a:r>
              <a:rPr lang="nb-NO" b="1">
                <a:solidFill>
                  <a:srgbClr val="CF4541"/>
                </a:solidFill>
                <a:latin typeface="Arial Nova" panose="020B0504020202020204" pitchFamily="34" charset="0"/>
              </a:rPr>
              <a:t>Vellykket samarbeid mellom Nav og næringslivet</a:t>
            </a:r>
            <a:endParaRPr lang="nb-NO" b="1">
              <a:solidFill>
                <a:srgbClr val="CF4541"/>
              </a:solidFill>
              <a:latin typeface="+mn-lt"/>
            </a:endParaRPr>
          </a:p>
        </p:txBody>
      </p:sp>
      <p:pic>
        <p:nvPicPr>
          <p:cNvPr id="13" name="Bilde 12" descr="Et bilde som inneholder Landkjøretøy, kjøretøy, klær, hjul&#10;&#10;Automatisk generert beskrivelse">
            <a:extLst>
              <a:ext uri="{FF2B5EF4-FFF2-40B4-BE49-F238E27FC236}">
                <a16:creationId xmlns:a16="http://schemas.microsoft.com/office/drawing/2014/main" id="{ECF6B2D6-C26B-8C81-9369-6E49D7FCC1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7634" y="0"/>
            <a:ext cx="4184365" cy="6858000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BC21DD9-3F09-A9C7-356A-97F28E5316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1887" y="5280123"/>
            <a:ext cx="331362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  <a:effectLst/>
              </a:rPr>
              <a:t>Tenker utenfor boksen når hun rekrutterer: – Det er masse flinke folk der ute, sier daglig leder Inger Lise </a:t>
            </a:r>
            <a:r>
              <a:rPr lang="nb-NO" sz="1400" dirty="0" err="1">
                <a:solidFill>
                  <a:schemeClr val="bg1"/>
                </a:solidFill>
                <a:effectLst/>
              </a:rPr>
              <a:t>Monsbakken</a:t>
            </a:r>
            <a:endParaRPr lang="nb-NO" sz="1400" dirty="0">
              <a:solidFill>
                <a:schemeClr val="bg1"/>
              </a:solidFill>
              <a:effectLst/>
            </a:endParaRPr>
          </a:p>
          <a:p>
            <a:endParaRPr lang="nb-NO" sz="1400" dirty="0">
              <a:solidFill>
                <a:schemeClr val="bg1"/>
              </a:solidFill>
              <a:effectLst/>
            </a:endParaRPr>
          </a:p>
          <a:p>
            <a:r>
              <a:rPr lang="nb-NO" sz="800" dirty="0">
                <a:solidFill>
                  <a:schemeClr val="bg1"/>
                </a:solidFill>
                <a:effectLst/>
              </a:rPr>
              <a:t>Foto: NHO 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1D1F9FE3-5469-0B08-C49E-C99A9DDC78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47799" y="236701"/>
            <a:ext cx="1687789" cy="3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00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tekst 30">
            <a:extLst>
              <a:ext uri="{FF2B5EF4-FFF2-40B4-BE49-F238E27FC236}">
                <a16:creationId xmlns:a16="http://schemas.microsoft.com/office/drawing/2014/main" id="{41971323-37AD-387F-A180-37612BA6E1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/>
          </p:nvPr>
        </p:nvSpPr>
        <p:spPr>
          <a:xfrm>
            <a:off x="2625238" y="2206247"/>
            <a:ext cx="1666768" cy="701323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t"/>
          <a:lstStyle/>
          <a:p>
            <a:r>
              <a:rPr lang="nb-NO" sz="1600" err="1">
                <a:solidFill>
                  <a:schemeClr val="tx1"/>
                </a:solidFill>
              </a:rPr>
              <a:t>NAVs</a:t>
            </a:r>
            <a:r>
              <a:rPr lang="nb-NO" sz="1600">
                <a:solidFill>
                  <a:schemeClr val="tx1"/>
                </a:solidFill>
              </a:rPr>
              <a:t>           tjenester til arbeidsgivere</a:t>
            </a:r>
          </a:p>
        </p:txBody>
      </p:sp>
      <p:sp>
        <p:nvSpPr>
          <p:cNvPr id="32" name="Plassholder for tekst 31">
            <a:extLst>
              <a:ext uri="{FF2B5EF4-FFF2-40B4-BE49-F238E27FC236}">
                <a16:creationId xmlns:a16="http://schemas.microsoft.com/office/drawing/2014/main" id="{9CE0080D-FA44-4588-0846-3CC9CBC76A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/>
          </p:nvPr>
        </p:nvSpPr>
        <p:spPr>
          <a:xfrm>
            <a:off x="2653361" y="3076183"/>
            <a:ext cx="1544847" cy="364255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nb-NO" sz="1100" b="1">
                <a:solidFill>
                  <a:schemeClr val="tx1">
                    <a:lumMod val="90000"/>
                    <a:lumOff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Rekruttering</a:t>
            </a:r>
            <a:endParaRPr lang="nb-NO" sz="1100" b="1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nb-NO" sz="110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nb-NO" sz="1100" b="1">
                <a:solidFill>
                  <a:schemeClr val="tx1">
                    <a:lumMod val="90000"/>
                    <a:lumOff val="1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Utlyse stillinger </a:t>
            </a:r>
            <a:r>
              <a:rPr lang="nb-NO" sz="1100">
                <a:solidFill>
                  <a:schemeClr val="tx1">
                    <a:lumMod val="90000"/>
                    <a:lumOff val="1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Arbeidsplassen.no</a:t>
            </a:r>
            <a:endParaRPr lang="nb-NO" sz="110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nb-NO" sz="110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nb-NO" sz="1100" b="1">
                <a:solidFill>
                  <a:schemeClr val="tx1">
                    <a:lumMod val="90000"/>
                    <a:lumOff val="1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Sykefravær</a:t>
            </a:r>
            <a:r>
              <a:rPr lang="nb-NO" sz="1100">
                <a:solidFill>
                  <a:schemeClr val="tx1">
                    <a:lumMod val="90000"/>
                    <a:lumOff val="1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Vil redusere sykefravær og beholde ansatte i jobb</a:t>
            </a:r>
            <a:endParaRPr lang="nb-NO" sz="110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nb-NO" sz="110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nb-NO" sz="1100" b="1">
                <a:solidFill>
                  <a:schemeClr val="tx1">
                    <a:lumMod val="90000"/>
                    <a:lumOff val="1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Ansette</a:t>
            </a:r>
            <a:r>
              <a:rPr lang="nb-NO" sz="1100">
                <a:solidFill>
                  <a:schemeClr val="tx1">
                    <a:lumMod val="90000"/>
                    <a:lumOff val="1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med støtte og tilrettelegging</a:t>
            </a:r>
            <a:endParaRPr lang="nb-NO" sz="110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nb-NO" sz="110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nb-NO" sz="1100" b="1">
                <a:solidFill>
                  <a:schemeClr val="tx1">
                    <a:lumMod val="90000"/>
                    <a:lumOff val="1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Kontakt</a:t>
            </a:r>
            <a:r>
              <a:rPr lang="nb-NO" sz="1100">
                <a:solidFill>
                  <a:schemeClr val="tx1">
                    <a:lumMod val="90000"/>
                    <a:lumOff val="1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for arbeidsgivere</a:t>
            </a:r>
            <a:endParaRPr lang="nb-NO" sz="110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4" name="Plassholder for tekst 33">
            <a:extLst>
              <a:ext uri="{FF2B5EF4-FFF2-40B4-BE49-F238E27FC236}">
                <a16:creationId xmlns:a16="http://schemas.microsoft.com/office/drawing/2014/main" id="{22F61D1B-0E70-6211-FBC6-4D74C619A9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/>
          </p:nvPr>
        </p:nvSpPr>
        <p:spPr>
          <a:xfrm>
            <a:off x="4459311" y="2206247"/>
            <a:ext cx="1666768" cy="701323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t"/>
          <a:lstStyle/>
          <a:p>
            <a:r>
              <a:rPr lang="nb-NO" sz="1600" err="1">
                <a:solidFill>
                  <a:schemeClr val="tx1"/>
                </a:solidFill>
              </a:rPr>
              <a:t>IMDIs</a:t>
            </a:r>
            <a:r>
              <a:rPr lang="nb-NO" sz="1600">
                <a:solidFill>
                  <a:schemeClr val="tx1"/>
                </a:solidFill>
              </a:rPr>
              <a:t>               verktøy for arbeidsgivere</a:t>
            </a: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F6E0A7B9-3BD7-71BE-AC8D-BBBDF40BE6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2"/>
          </p:nvPr>
        </p:nvSpPr>
        <p:spPr>
          <a:xfrm>
            <a:off x="4487434" y="3076183"/>
            <a:ext cx="1544847" cy="364255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nb-NO" sz="1100" b="1">
                <a:solidFill>
                  <a:schemeClr val="tx1">
                    <a:lumMod val="90000"/>
                    <a:lumOff val="1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MIKA</a:t>
            </a:r>
            <a:r>
              <a:rPr lang="nb-NO" sz="1100">
                <a:solidFill>
                  <a:schemeClr val="tx1">
                    <a:lumMod val="90000"/>
                    <a:lumOff val="1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(Mangfold, Inkludering, Kompetanse, Arbeidsliv)</a:t>
            </a:r>
            <a:endParaRPr lang="nb-NO" sz="110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nb-NO" sz="110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nb-NO" sz="1100">
                <a:solidFill>
                  <a:schemeClr val="tx1">
                    <a:lumMod val="90000"/>
                    <a:lumOff val="10000"/>
                  </a:schemeClr>
                </a:solidFill>
              </a:rPr>
              <a:t>Faglig kunnskap, forskning, praktiske prosjekterfaringer og gode eksempler på tiltak som fremmer etnisk mangfold og inkludering på arbeidsplassen.</a:t>
            </a:r>
          </a:p>
        </p:txBody>
      </p:sp>
      <p:sp>
        <p:nvSpPr>
          <p:cNvPr id="36" name="Plassholder for tekst 35">
            <a:extLst>
              <a:ext uri="{FF2B5EF4-FFF2-40B4-BE49-F238E27FC236}">
                <a16:creationId xmlns:a16="http://schemas.microsoft.com/office/drawing/2014/main" id="{2A211EE5-FC50-CA96-7C77-A9CAC5095B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5"/>
          </p:nvPr>
        </p:nvSpPr>
        <p:spPr>
          <a:xfrm>
            <a:off x="6275792" y="2206247"/>
            <a:ext cx="1666768" cy="701323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t"/>
          <a:lstStyle/>
          <a:p>
            <a:r>
              <a:rPr lang="nb-NO" sz="1600">
                <a:solidFill>
                  <a:schemeClr val="tx1"/>
                </a:solidFill>
              </a:rPr>
              <a:t>Arbeidsmiljø-portalen</a:t>
            </a:r>
          </a:p>
        </p:txBody>
      </p:sp>
      <p:sp>
        <p:nvSpPr>
          <p:cNvPr id="37" name="Plassholder for tekst 36">
            <a:extLst>
              <a:ext uri="{FF2B5EF4-FFF2-40B4-BE49-F238E27FC236}">
                <a16:creationId xmlns:a16="http://schemas.microsoft.com/office/drawing/2014/main" id="{CCFA1A9D-6982-DD45-6857-2A30E75A2B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6"/>
          </p:nvPr>
        </p:nvSpPr>
        <p:spPr>
          <a:xfrm>
            <a:off x="6275792" y="2853324"/>
            <a:ext cx="1544847" cy="364255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nb-NO" sz="1100">
                <a:solidFill>
                  <a:schemeClr val="tx1">
                    <a:lumMod val="90000"/>
                    <a:lumOff val="10000"/>
                  </a:schemeClr>
                </a:solidFill>
              </a:rPr>
              <a:t>På </a:t>
            </a:r>
            <a:r>
              <a:rPr lang="nb-NO" sz="1100" b="1">
                <a:solidFill>
                  <a:schemeClr val="tx1">
                    <a:lumMod val="90000"/>
                    <a:lumOff val="1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Arbeidsmiljøportalen</a:t>
            </a:r>
            <a:r>
              <a:rPr lang="nb-NO" sz="1100" b="1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nb-NO" sz="1100">
                <a:solidFill>
                  <a:schemeClr val="tx1">
                    <a:lumMod val="90000"/>
                    <a:lumOff val="10000"/>
                  </a:schemeClr>
                </a:solidFill>
              </a:rPr>
              <a:t>finner du:</a:t>
            </a:r>
          </a:p>
          <a:p>
            <a:endParaRPr lang="nb-NO" sz="110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nb-NO" sz="1100" err="1">
                <a:solidFill>
                  <a:schemeClr val="tx1">
                    <a:lumMod val="90000"/>
                    <a:lumOff val="10000"/>
                  </a:schemeClr>
                </a:solidFill>
              </a:rPr>
              <a:t>STAMIs</a:t>
            </a:r>
            <a:r>
              <a:rPr lang="nb-NO" sz="1100">
                <a:solidFill>
                  <a:schemeClr val="tx1">
                    <a:lumMod val="90000"/>
                    <a:lumOff val="10000"/>
                  </a:schemeClr>
                </a:solidFill>
              </a:rPr>
              <a:t> verktøy: </a:t>
            </a:r>
            <a:r>
              <a:rPr lang="nb-NO" sz="1100" b="1">
                <a:solidFill>
                  <a:schemeClr val="tx1">
                    <a:lumMod val="90000"/>
                    <a:lumOff val="10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 bra dag på jobb </a:t>
            </a:r>
            <a:endParaRPr lang="nb-NO" sz="1100" b="1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nb-NO" sz="110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nb-NO" sz="1100">
                <a:solidFill>
                  <a:schemeClr val="tx1">
                    <a:lumMod val="90000"/>
                    <a:lumOff val="10000"/>
                  </a:schemeClr>
                </a:solidFill>
              </a:rPr>
              <a:t>Arbeidstilsynets </a:t>
            </a:r>
            <a:r>
              <a:rPr lang="nb-NO" sz="1100" b="1">
                <a:solidFill>
                  <a:schemeClr val="tx1">
                    <a:lumMod val="90000"/>
                    <a:lumOff val="10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Arbeidsmiljøhjelpen</a:t>
            </a:r>
            <a:endParaRPr lang="nb-NO" sz="1100" b="1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nb-NO" sz="110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nb-NO" sz="1100">
                <a:solidFill>
                  <a:schemeClr val="tx1">
                    <a:lumMod val="90000"/>
                    <a:lumOff val="10000"/>
                  </a:schemeClr>
                </a:solidFill>
              </a:rPr>
              <a:t>Portalen er et samarbeid mellom Nav, Arbeids-tilsynet, </a:t>
            </a:r>
            <a:r>
              <a:rPr lang="nb-NO" sz="1100" err="1">
                <a:solidFill>
                  <a:schemeClr val="tx1">
                    <a:lumMod val="90000"/>
                    <a:lumOff val="10000"/>
                  </a:schemeClr>
                </a:solidFill>
              </a:rPr>
              <a:t>Havtil</a:t>
            </a:r>
            <a:r>
              <a:rPr lang="nb-NO" sz="1100">
                <a:solidFill>
                  <a:schemeClr val="tx1">
                    <a:lumMod val="90000"/>
                    <a:lumOff val="10000"/>
                  </a:schemeClr>
                </a:solidFill>
              </a:rPr>
              <a:t> og STAMI</a:t>
            </a:r>
          </a:p>
          <a:p>
            <a:endParaRPr lang="nb-NO" sz="110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9" name="Plassholder for tekst 38">
            <a:extLst>
              <a:ext uri="{FF2B5EF4-FFF2-40B4-BE49-F238E27FC236}">
                <a16:creationId xmlns:a16="http://schemas.microsoft.com/office/drawing/2014/main" id="{860A80C2-472D-5655-C1D2-C4100C13B9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/>
          </p:nvPr>
        </p:nvSpPr>
        <p:spPr>
          <a:xfrm>
            <a:off x="8086009" y="2206247"/>
            <a:ext cx="1666768" cy="709650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anchor="t"/>
          <a:lstStyle/>
          <a:p>
            <a:r>
              <a:rPr lang="nb-NO" sz="1600">
                <a:solidFill>
                  <a:schemeClr val="tx1"/>
                </a:solidFill>
              </a:rPr>
              <a:t>Idébanken</a:t>
            </a:r>
          </a:p>
        </p:txBody>
      </p:sp>
      <p:sp>
        <p:nvSpPr>
          <p:cNvPr id="40" name="Plassholder for tekst 39">
            <a:extLst>
              <a:ext uri="{FF2B5EF4-FFF2-40B4-BE49-F238E27FC236}">
                <a16:creationId xmlns:a16="http://schemas.microsoft.com/office/drawing/2014/main" id="{5D3E5755-C94C-D2E2-F85C-9769703D3E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0"/>
          </p:nvPr>
        </p:nvSpPr>
        <p:spPr>
          <a:xfrm>
            <a:off x="8086009" y="2568744"/>
            <a:ext cx="1544847" cy="364255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nb-NO" sz="1100" b="1">
                <a:solidFill>
                  <a:schemeClr val="tx1">
                    <a:lumMod val="90000"/>
                    <a:lumOff val="10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Idébanken</a:t>
            </a:r>
            <a:endParaRPr lang="nb-NO" sz="1100" b="1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nb-NO" sz="1100">
                <a:solidFill>
                  <a:schemeClr val="tx1">
                    <a:lumMod val="90000"/>
                    <a:lumOff val="10000"/>
                  </a:schemeClr>
                </a:solidFill>
              </a:rPr>
              <a:t>Informasjon om hva som kan bidra til å få ned sykefraværet, hindre frafall og få flere i arbeid. </a:t>
            </a:r>
          </a:p>
          <a:p>
            <a:endParaRPr lang="nb-NO" sz="110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nb-NO" sz="1100">
                <a:solidFill>
                  <a:schemeClr val="tx1">
                    <a:lumMod val="90000"/>
                    <a:lumOff val="10000"/>
                  </a:schemeClr>
                </a:solidFill>
              </a:rPr>
              <a:t>Idebanken er et virkemiddel for partene i arbeidslivet og myndighetene for å skape et mer inkluderende arbeidsliv i Norge. </a:t>
            </a:r>
          </a:p>
        </p:txBody>
      </p:sp>
      <p:sp>
        <p:nvSpPr>
          <p:cNvPr id="29" name="Tittel 28">
            <a:extLst>
              <a:ext uri="{FF2B5EF4-FFF2-40B4-BE49-F238E27FC236}">
                <a16:creationId xmlns:a16="http://schemas.microsoft.com/office/drawing/2014/main" id="{FBA3FEC2-9130-1D36-F0E9-9DDCBA65A7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47715" y="766659"/>
            <a:ext cx="8664908" cy="438581"/>
          </a:xfrm>
        </p:spPr>
        <p:txBody>
          <a:bodyPr/>
          <a:lstStyle/>
          <a:p>
            <a:r>
              <a:rPr lang="nb-NO"/>
              <a:t>Verktøykasse: Hva kan arbeidsgivere gjøre selv?</a:t>
            </a:r>
            <a:br>
              <a:rPr lang="nb-NO"/>
            </a:br>
            <a:r>
              <a:rPr lang="nb-NO"/>
              <a:t>- her har vi samlet tips og råd</a:t>
            </a:r>
          </a:p>
        </p:txBody>
      </p:sp>
      <p:sp>
        <p:nvSpPr>
          <p:cNvPr id="42" name="Plassholder for tekst 41">
            <a:extLst>
              <a:ext uri="{FF2B5EF4-FFF2-40B4-BE49-F238E27FC236}">
                <a16:creationId xmlns:a16="http://schemas.microsoft.com/office/drawing/2014/main" id="{49521F94-3949-343B-3875-6D36844D1F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0"/>
          </p:nvPr>
        </p:nvSpPr>
        <p:spPr>
          <a:xfrm>
            <a:off x="805678" y="2206247"/>
            <a:ext cx="1666768" cy="701323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t"/>
          <a:lstStyle/>
          <a:p>
            <a:r>
              <a:rPr lang="nb-NO" sz="1600" dirty="0">
                <a:solidFill>
                  <a:schemeClr val="tx1"/>
                </a:solidFill>
              </a:rPr>
              <a:t>NHOs arbeidsgiverportal </a:t>
            </a:r>
            <a:r>
              <a:rPr lang="nb-NO" sz="1600" dirty="0" err="1">
                <a:solidFill>
                  <a:schemeClr val="tx1"/>
                </a:solidFill>
              </a:rPr>
              <a:t>Arbinn</a:t>
            </a:r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43" name="Plassholder for tekst 42">
            <a:extLst>
              <a:ext uri="{FF2B5EF4-FFF2-40B4-BE49-F238E27FC236}">
                <a16:creationId xmlns:a16="http://schemas.microsoft.com/office/drawing/2014/main" id="{64EDA71A-7C95-8A52-E171-A3FBBF2675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1"/>
          </p:nvPr>
        </p:nvSpPr>
        <p:spPr>
          <a:xfrm>
            <a:off x="833801" y="3076183"/>
            <a:ext cx="1544847" cy="364255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nb-NO" sz="1100" b="1" dirty="0">
                <a:solidFill>
                  <a:schemeClr val="tx1">
                    <a:lumMod val="90000"/>
                    <a:lumOff val="10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Sykefravær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Verktøy for arbeidsgivers oppfølging av ansatte </a:t>
            </a:r>
            <a:endParaRPr lang="nb-NO" sz="11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nb-NO" sz="11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nb-NO" sz="1100" b="1" dirty="0">
                <a:solidFill>
                  <a:schemeClr val="tx1">
                    <a:lumMod val="90000"/>
                    <a:lumOff val="10000"/>
                  </a:schemeClr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Rekruttering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Slik kan du rekruttere gjennom inkludering</a:t>
            </a:r>
            <a:endParaRPr lang="nb-NO" sz="11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nb-NO" sz="11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nb-NO" sz="1100" b="1" dirty="0">
                <a:solidFill>
                  <a:schemeClr val="tx1">
                    <a:lumMod val="90000"/>
                    <a:lumOff val="10000"/>
                  </a:schemeClr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Kompetanse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Støtte til opplæringstiltak. </a:t>
            </a:r>
            <a:endParaRPr lang="nb-NO" sz="11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nb-NO" sz="11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nb-NO" sz="1100" b="1" dirty="0">
                <a:solidFill>
                  <a:schemeClr val="tx1">
                    <a:lumMod val="90000"/>
                    <a:lumOff val="10000"/>
                  </a:schemeClr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Flere år i arbeid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Slik beholder du flere stayere i jobb</a:t>
            </a:r>
            <a:endParaRPr lang="nb-NO" sz="11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nb-NO" sz="11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16F3B85-A4BD-AD9C-1115-697020C81B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43"/>
          </p:nvPr>
        </p:nvSpPr>
        <p:spPr/>
        <p:txBody>
          <a:bodyPr/>
          <a:lstStyle/>
          <a:p>
            <a:fld id="{3A9B183E-C9AF-0F4E-A767-417DC4AE161E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F1959F-211F-3829-C16A-7A7D178D00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44"/>
          </p:nvPr>
        </p:nvSpPr>
        <p:spPr/>
        <p:txBody>
          <a:bodyPr/>
          <a:lstStyle/>
          <a:p>
            <a:pPr algn="l"/>
            <a:endParaRPr lang="nb-NO"/>
          </a:p>
        </p:txBody>
      </p:sp>
      <p:sp>
        <p:nvSpPr>
          <p:cNvPr id="45" name="Plassholder for tekst 44">
            <a:extLst>
              <a:ext uri="{FF2B5EF4-FFF2-40B4-BE49-F238E27FC236}">
                <a16:creationId xmlns:a16="http://schemas.microsoft.com/office/drawing/2014/main" id="{7A2DBF8C-897E-585B-49F5-000F60BD78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7"/>
          </p:nvPr>
        </p:nvSpPr>
        <p:spPr>
          <a:xfrm>
            <a:off x="9941948" y="2206247"/>
            <a:ext cx="1666768" cy="709650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b"/>
          <a:lstStyle/>
          <a:p>
            <a:r>
              <a:rPr lang="nb-NO" sz="1600">
                <a:solidFill>
                  <a:schemeClr val="tx1"/>
                </a:solidFill>
              </a:rPr>
              <a:t>Kunnskapssenter for lengre arbeidsliv</a:t>
            </a:r>
          </a:p>
        </p:txBody>
      </p:sp>
      <p:sp>
        <p:nvSpPr>
          <p:cNvPr id="46" name="Plassholder for tekst 45">
            <a:extLst>
              <a:ext uri="{FF2B5EF4-FFF2-40B4-BE49-F238E27FC236}">
                <a16:creationId xmlns:a16="http://schemas.microsoft.com/office/drawing/2014/main" id="{30241908-C7AF-B4AE-9330-0B1B8D12AC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8"/>
          </p:nvPr>
        </p:nvSpPr>
        <p:spPr>
          <a:xfrm>
            <a:off x="9957714" y="3006843"/>
            <a:ext cx="1544847" cy="364255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nb-NO" sz="1100" b="1">
                <a:solidFill>
                  <a:schemeClr val="tx1">
                    <a:lumMod val="90000"/>
                    <a:lumOff val="10000"/>
                  </a:schemeClr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Hvordan rekruttere og beholde seniorer</a:t>
            </a:r>
            <a:endParaRPr lang="nb-NO" sz="1100" b="1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nb-NO" sz="110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nb-NO" sz="1100">
                <a:solidFill>
                  <a:schemeClr val="tx1">
                    <a:lumMod val="90000"/>
                    <a:lumOff val="10000"/>
                  </a:schemeClr>
                </a:solidFill>
              </a:rPr>
              <a:t>Ressurser for opplæring, veiledning med seniorperspektivet i personalpolitikk,</a:t>
            </a:r>
          </a:p>
          <a:p>
            <a:r>
              <a:rPr lang="nb-NO" sz="1100">
                <a:solidFill>
                  <a:schemeClr val="tx1">
                    <a:lumMod val="90000"/>
                    <a:lumOff val="10000"/>
                  </a:schemeClr>
                </a:solidFill>
              </a:rPr>
              <a:t>bransjespesifikke eksempler og praksis mv.</a:t>
            </a:r>
          </a:p>
        </p:txBody>
      </p:sp>
      <p:cxnSp>
        <p:nvCxnSpPr>
          <p:cNvPr id="2" name="Rett linje 1">
            <a:extLst>
              <a:ext uri="{FF2B5EF4-FFF2-40B4-BE49-F238E27FC236}">
                <a16:creationId xmlns:a16="http://schemas.microsoft.com/office/drawing/2014/main" id="{8F05D7FA-007E-C504-FEF1-080105EE242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97360" y="2216394"/>
            <a:ext cx="0" cy="720000"/>
          </a:xfrm>
          <a:prstGeom prst="line">
            <a:avLst/>
          </a:prstGeom>
          <a:ln w="66675">
            <a:solidFill>
              <a:srgbClr val="CF45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80FD97A0-0499-1A2D-E373-1C8880221AA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516297" y="2216394"/>
            <a:ext cx="0" cy="720000"/>
          </a:xfrm>
          <a:prstGeom prst="line">
            <a:avLst/>
          </a:prstGeom>
          <a:ln w="66675">
            <a:solidFill>
              <a:srgbClr val="CF45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C165C3A5-1D48-37E9-7CD1-E13388DC88C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344370" y="2216394"/>
            <a:ext cx="0" cy="720000"/>
          </a:xfrm>
          <a:prstGeom prst="line">
            <a:avLst/>
          </a:prstGeom>
          <a:ln w="66675">
            <a:solidFill>
              <a:srgbClr val="CF45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1F419AC7-632D-4628-38ED-9A1D817466B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157745" y="2216394"/>
            <a:ext cx="0" cy="529200"/>
          </a:xfrm>
          <a:prstGeom prst="line">
            <a:avLst/>
          </a:prstGeom>
          <a:ln w="66675">
            <a:solidFill>
              <a:srgbClr val="CF45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E2BEB8FC-9D68-FE2C-D01A-5B23D64BD0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961266" y="2216394"/>
            <a:ext cx="0" cy="216000"/>
          </a:xfrm>
          <a:prstGeom prst="line">
            <a:avLst/>
          </a:prstGeom>
          <a:ln w="66675">
            <a:solidFill>
              <a:srgbClr val="CF45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84B4B23E-DB74-B6E1-0C41-ED787687BBC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9825147" y="2216394"/>
            <a:ext cx="0" cy="664329"/>
          </a:xfrm>
          <a:prstGeom prst="line">
            <a:avLst/>
          </a:prstGeom>
          <a:ln w="66675">
            <a:solidFill>
              <a:srgbClr val="CF45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2FAD9A3A-1266-8EB7-2F2F-B1D0BADF0F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sz="1200" dirty="0">
                <a:solidFill>
                  <a:schemeClr val="bg1">
                    <a:lumMod val="65000"/>
                  </a:schemeClr>
                </a:solidFill>
              </a:rPr>
              <a:t>Regionalt arbeidskraftløft</a:t>
            </a:r>
          </a:p>
          <a:p>
            <a:endParaRPr lang="nb-NO" dirty="0"/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869F153F-06A3-77FB-955A-6411A2E864C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0147799" y="236701"/>
            <a:ext cx="1687793" cy="3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84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7F95224C-E3AB-3F6A-F871-14CBC4420C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C803FE1-46FC-B605-6A1C-DC8632AC840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0072CCA-1693-1F4C-A1A8-053AFFA94990}" type="datetime1">
              <a:rPr lang="nb-NO" smtClean="0"/>
              <a:t>14.02.2025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1AF6055-C622-78D1-D69D-06E247615E9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07ED399E-8F03-7F68-D259-677989B3D75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0E6D2A5-95EF-FA35-8F63-578C12D03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2" y="0"/>
            <a:ext cx="12177168" cy="6859729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3ED1625C-724E-8933-D5AA-0B9AC098E94D}"/>
              </a:ext>
            </a:extLst>
          </p:cNvPr>
          <p:cNvSpPr txBox="1"/>
          <p:nvPr/>
        </p:nvSpPr>
        <p:spPr>
          <a:xfrm>
            <a:off x="9351264" y="6333680"/>
            <a:ext cx="2416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https://fremtid.nho.no</a:t>
            </a:r>
            <a:r>
              <a:rPr lang="nb-NO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49313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0">
            <a:extLst>
              <a:ext uri="{FF2B5EF4-FFF2-40B4-BE49-F238E27FC236}">
                <a16:creationId xmlns:a16="http://schemas.microsoft.com/office/drawing/2014/main" id="{9F7CA962-27E4-D82C-5A5D-5C2DF0AE1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92" y="329466"/>
            <a:ext cx="8664908" cy="438581"/>
          </a:xfrm>
        </p:spPr>
        <p:txBody>
          <a:bodyPr/>
          <a:lstStyle/>
          <a:p>
            <a:r>
              <a:rPr lang="nb-NO" sz="2800">
                <a:solidFill>
                  <a:schemeClr val="accent1">
                    <a:lumMod val="75000"/>
                  </a:schemeClr>
                </a:solidFill>
                <a:latin typeface="+mj-lt"/>
              </a:rPr>
              <a:t>Valg | </a:t>
            </a:r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Disse sakene skal vi prioritere fremover</a:t>
            </a:r>
          </a:p>
        </p:txBody>
      </p:sp>
      <p:sp>
        <p:nvSpPr>
          <p:cNvPr id="7" name="Plassholder for tekst 12">
            <a:extLst>
              <a:ext uri="{FF2B5EF4-FFF2-40B4-BE49-F238E27FC236}">
                <a16:creationId xmlns:a16="http://schemas.microsoft.com/office/drawing/2014/main" id="{900A8C71-953A-93A5-E7E5-41FB0887CDD0}"/>
              </a:ext>
            </a:extLst>
          </p:cNvPr>
          <p:cNvSpPr txBox="1">
            <a:spLocks/>
          </p:cNvSpPr>
          <p:nvPr/>
        </p:nvSpPr>
        <p:spPr>
          <a:xfrm>
            <a:off x="350189" y="5258547"/>
            <a:ext cx="3449529" cy="27474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562" indent="-228562" algn="l" defTabSz="914248" rtl="0" eaLnBrk="1" latinLnBrk="0" hangingPunct="1">
              <a:lnSpc>
                <a:spcPct val="108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85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9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33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57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marR="0" lvl="0" indent="-227965" algn="ctr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Privat eierskap: 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Skatt, forutsigbarhet og offentlig/privat</a:t>
            </a: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lassholder for bilde 28" descr="Ingeniører med digital nettbrett og projiserte planer">
            <a:extLst>
              <a:ext uri="{FF2B5EF4-FFF2-40B4-BE49-F238E27FC236}">
                <a16:creationId xmlns:a16="http://schemas.microsoft.com/office/drawing/2014/main" id="{80078503-5AE8-9C82-4363-B18C3F4A4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1" r="21321"/>
          <a:stretch>
            <a:fillRect/>
          </a:stretch>
        </p:blipFill>
        <p:spPr>
          <a:xfrm>
            <a:off x="4065895" y="1115848"/>
            <a:ext cx="3449532" cy="4013107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</p:spPr>
      </p:pic>
      <p:sp>
        <p:nvSpPr>
          <p:cNvPr id="13" name="Plassholder for tekst 16">
            <a:extLst>
              <a:ext uri="{FF2B5EF4-FFF2-40B4-BE49-F238E27FC236}">
                <a16:creationId xmlns:a16="http://schemas.microsoft.com/office/drawing/2014/main" id="{0D4B86ED-A34A-7D62-CEB4-8F663B5A45B0}"/>
              </a:ext>
            </a:extLst>
          </p:cNvPr>
          <p:cNvSpPr txBox="1">
            <a:spLocks/>
          </p:cNvSpPr>
          <p:nvPr/>
        </p:nvSpPr>
        <p:spPr>
          <a:xfrm>
            <a:off x="4065895" y="5287730"/>
            <a:ext cx="3449529" cy="274748"/>
          </a:xfrm>
          <a:prstGeom prst="rect">
            <a:avLst/>
          </a:prstGeom>
        </p:spPr>
        <p:txBody>
          <a:bodyPr/>
          <a:lstStyle>
            <a:lvl1pPr marL="228562" indent="-228562" algn="l" defTabSz="914248" rtl="0" eaLnBrk="1" latinLnBrk="0" hangingPunct="1">
              <a:lnSpc>
                <a:spcPct val="108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85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9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33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57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62" marR="0" lvl="0" indent="-228562" algn="ctr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Omstilling: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Grønn, digital </a:t>
            </a:r>
            <a:b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og kompetanse/arbeidskraft</a:t>
            </a:r>
          </a:p>
        </p:txBody>
      </p:sp>
      <p:sp>
        <p:nvSpPr>
          <p:cNvPr id="14" name="Plassholder for tekst 17">
            <a:extLst>
              <a:ext uri="{FF2B5EF4-FFF2-40B4-BE49-F238E27FC236}">
                <a16:creationId xmlns:a16="http://schemas.microsoft.com/office/drawing/2014/main" id="{ABF8286E-424F-9AEC-B9A9-EE000E7A7009}"/>
              </a:ext>
            </a:extLst>
          </p:cNvPr>
          <p:cNvSpPr txBox="1">
            <a:spLocks/>
          </p:cNvSpPr>
          <p:nvPr/>
        </p:nvSpPr>
        <p:spPr>
          <a:xfrm>
            <a:off x="4065895" y="5497768"/>
            <a:ext cx="3449529" cy="811476"/>
          </a:xfrm>
          <a:prstGeom prst="rect">
            <a:avLst/>
          </a:prstGeom>
        </p:spPr>
        <p:txBody>
          <a:bodyPr/>
          <a:lstStyle>
            <a:lvl1pPr marL="228562" indent="-228562" algn="l" defTabSz="914248" rtl="0" eaLnBrk="1" latinLnBrk="0" hangingPunct="1">
              <a:lnSpc>
                <a:spcPct val="108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85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9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33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57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5" name="Plassholder for tekst 20">
            <a:extLst>
              <a:ext uri="{FF2B5EF4-FFF2-40B4-BE49-F238E27FC236}">
                <a16:creationId xmlns:a16="http://schemas.microsoft.com/office/drawing/2014/main" id="{B255B9B3-1809-A44F-E94E-0473CFA5D6AB}"/>
              </a:ext>
            </a:extLst>
          </p:cNvPr>
          <p:cNvSpPr txBox="1">
            <a:spLocks/>
          </p:cNvSpPr>
          <p:nvPr/>
        </p:nvSpPr>
        <p:spPr>
          <a:xfrm>
            <a:off x="7724035" y="5255375"/>
            <a:ext cx="3449529" cy="274748"/>
          </a:xfrm>
          <a:prstGeom prst="rect">
            <a:avLst/>
          </a:prstGeom>
        </p:spPr>
        <p:txBody>
          <a:bodyPr/>
          <a:lstStyle>
            <a:lvl1pPr marL="228562" indent="-228562" algn="l" defTabSz="914248" rtl="0" eaLnBrk="1" latinLnBrk="0" hangingPunct="1">
              <a:lnSpc>
                <a:spcPct val="108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85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9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33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57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62" marR="0" lvl="0" indent="-228562" algn="ctr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Norge i verden: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EØS</a:t>
            </a:r>
          </a:p>
        </p:txBody>
      </p:sp>
      <p:sp>
        <p:nvSpPr>
          <p:cNvPr id="16" name="Plassholder for tekst 21">
            <a:extLst>
              <a:ext uri="{FF2B5EF4-FFF2-40B4-BE49-F238E27FC236}">
                <a16:creationId xmlns:a16="http://schemas.microsoft.com/office/drawing/2014/main" id="{0F485B6F-2782-6750-F6D5-D6865CA0D7EA}"/>
              </a:ext>
            </a:extLst>
          </p:cNvPr>
          <p:cNvSpPr txBox="1">
            <a:spLocks/>
          </p:cNvSpPr>
          <p:nvPr/>
        </p:nvSpPr>
        <p:spPr>
          <a:xfrm>
            <a:off x="6974194" y="5497768"/>
            <a:ext cx="3449529" cy="811476"/>
          </a:xfrm>
          <a:prstGeom prst="rect">
            <a:avLst/>
          </a:prstGeom>
        </p:spPr>
        <p:txBody>
          <a:bodyPr/>
          <a:lstStyle>
            <a:lvl1pPr marL="228562" indent="-228562" algn="l" defTabSz="914248" rtl="0" eaLnBrk="1" latinLnBrk="0" hangingPunct="1">
              <a:lnSpc>
                <a:spcPct val="108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85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9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33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57" indent="-228562" algn="l" defTabSz="914248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62" marR="0" lvl="0" indent="-228562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pic>
        <p:nvPicPr>
          <p:cNvPr id="17" name="Plassholder for bilde 27" descr="Et bilde som inneholder flagg, Amerikansk flagg, Flaggdag (USA), blå&#10;&#10;Automatisk generert beskrivelse">
            <a:extLst>
              <a:ext uri="{FF2B5EF4-FFF2-40B4-BE49-F238E27FC236}">
                <a16:creationId xmlns:a16="http://schemas.microsoft.com/office/drawing/2014/main" id="{698A17CA-6503-1F87-E5A1-822268EF9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>
            <a:fillRect/>
          </a:stretch>
        </p:blipFill>
        <p:spPr>
          <a:xfrm>
            <a:off x="7752409" y="1115849"/>
            <a:ext cx="3449532" cy="4013107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</p:spPr>
      </p:pic>
      <p:pic>
        <p:nvPicPr>
          <p:cNvPr id="18" name="Plassholder for bilde 36" descr="Et bilde som inneholder person, negl, finger, hånd&#10;&#10;Automatisk generert beskrivelse">
            <a:extLst>
              <a:ext uri="{FF2B5EF4-FFF2-40B4-BE49-F238E27FC236}">
                <a16:creationId xmlns:a16="http://schemas.microsoft.com/office/drawing/2014/main" id="{241D0D21-9897-1252-D006-DA7AA7EE4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128"/>
          <a:stretch>
            <a:fillRect/>
          </a:stretch>
        </p:blipFill>
        <p:spPr>
          <a:xfrm>
            <a:off x="350188" y="1115848"/>
            <a:ext cx="3449532" cy="4013107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8647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71A49A4-9B27-B11B-EC6F-FDDFFCD19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D7391-998C-724C-9666-AE74BC15FABF}" type="datetime1">
              <a:rPr kumimoji="0" lang="nb-NO" sz="133" b="0" i="0" u="none" strike="noStrike" kern="1200" cap="none" spc="0" normalizeH="0" baseline="0" noProof="0">
                <a:ln>
                  <a:noFill/>
                </a:ln>
                <a:solidFill>
                  <a:srgbClr val="0F81BC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pPr marL="0" marR="0" lvl="0" indent="0" algn="l" defTabSz="913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14.02.2025</a:t>
            </a:fld>
            <a:endParaRPr kumimoji="0" lang="nb-NO" sz="133" b="0" i="0" u="none" strike="noStrike" kern="1200" cap="none" spc="0" normalizeH="0" baseline="0" noProof="0">
              <a:ln>
                <a:noFill/>
              </a:ln>
              <a:solidFill>
                <a:srgbClr val="0F81BC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74C4CCE-0B9B-ECE1-BAB1-EB31D168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102EC-AAEC-484C-8A9B-B15A6B4E7EEA}" type="slidenum">
              <a:rPr kumimoji="0" lang="nb-NO" sz="133" b="0" i="0" u="none" strike="noStrike" kern="1200" cap="none" spc="0" normalizeH="0" baseline="0" noProof="0">
                <a:ln>
                  <a:noFill/>
                </a:ln>
                <a:solidFill>
                  <a:srgbClr val="222222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pPr marL="0" marR="0" lvl="0" indent="0" algn="r" defTabSz="913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33" b="0" i="0" u="none" strike="noStrike" kern="1200" cap="none" spc="0" normalizeH="0" baseline="0" noProof="0">
              <a:ln>
                <a:noFill/>
              </a:ln>
              <a:solidFill>
                <a:srgbClr val="222222">
                  <a:lumMod val="50000"/>
                  <a:lumOff val="50000"/>
                </a:srgbClr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735CE4A-6FDF-25DC-895B-456353BB6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33" b="0" i="0" u="none" strike="noStrike" kern="1200" cap="none" spc="0" normalizeH="0" baseline="0" noProof="0">
              <a:ln>
                <a:noFill/>
              </a:ln>
              <a:solidFill>
                <a:srgbClr val="222222">
                  <a:tint val="75000"/>
                </a:srgbClr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pic>
        <p:nvPicPr>
          <p:cNvPr id="8" name="Bilde 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CB1FBA9D-A9BA-C2F1-6942-23E0A33DA0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41" y="2991152"/>
            <a:ext cx="1575872" cy="53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09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 descr="Et bilde som inneholder klær, person, mann, Menneskeansikt&#10;&#10;Automatisk generert beskrivelse">
            <a:extLst>
              <a:ext uri="{FF2B5EF4-FFF2-40B4-BE49-F238E27FC236}">
                <a16:creationId xmlns:a16="http://schemas.microsoft.com/office/drawing/2014/main" id="{9D23F20C-88D3-3A6F-D795-236A501DF65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0750" y="2"/>
            <a:ext cx="4181250" cy="6857999"/>
          </a:xfr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CE4098B-4A5F-C853-CEBE-A8B6AE4B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648FF-C518-1E46-A070-EB6A85AF4545}" type="datetime1">
              <a:rPr lang="nb-NO" smtClean="0"/>
              <a:t>14.02.2025</a:t>
            </a:fld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EF7E187-E5A5-B339-4FEC-9D32D3001D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b-NO" sz="1200" dirty="0"/>
              <a:t>Regionalt arbeidskraftløft</a:t>
            </a:r>
          </a:p>
          <a:p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BDF62B9-5F94-DBE6-BFC9-CDBDE2C4C65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 algn="l"/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FEB7ADFF-382B-E020-CB04-F7BC9CC01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>
                <a:solidFill>
                  <a:srgbClr val="1A2539"/>
                </a:solidFill>
              </a:rPr>
              <a:t>Et regionalt arbeidskraftløft - </a:t>
            </a:r>
            <a:br>
              <a:rPr lang="nb-NO" sz="2800">
                <a:solidFill>
                  <a:srgbClr val="1A2539"/>
                </a:solidFill>
              </a:rPr>
            </a:br>
            <a:r>
              <a:rPr lang="nb-NO" sz="2800">
                <a:solidFill>
                  <a:srgbClr val="1A2539"/>
                </a:solidFill>
              </a:rPr>
              <a:t>for bedrifter, folk og samfunn </a:t>
            </a:r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522B8CF6-9D80-9D13-281A-104EA01ADA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sz="2000"/>
          </a:p>
          <a:p>
            <a:r>
              <a:rPr lang="nb-NO" sz="2000"/>
              <a:t>Retter søkelyset mot hvordan vi </a:t>
            </a:r>
            <a:r>
              <a:rPr lang="nb-NO"/>
              <a:t>sammen </a:t>
            </a:r>
            <a:r>
              <a:rPr lang="nb-NO" sz="2000"/>
              <a:t>kan løse </a:t>
            </a:r>
            <a:r>
              <a:rPr lang="nb-NO" sz="2000" b="1"/>
              <a:t>samfunnets arbeidskraftbehov </a:t>
            </a:r>
            <a:r>
              <a:rPr lang="nb-NO" sz="2000"/>
              <a:t>på både kort og lang sikt – med utgangspunkt i </a:t>
            </a:r>
            <a:r>
              <a:rPr lang="nb-NO" sz="2000" b="1"/>
              <a:t>regionale forhold</a:t>
            </a:r>
          </a:p>
          <a:p>
            <a:r>
              <a:rPr lang="nb-NO" sz="2000"/>
              <a:t>Målet er å dekke </a:t>
            </a:r>
            <a:r>
              <a:rPr lang="nb-NO" sz="2000" b="1"/>
              <a:t>bedriftenes behov</a:t>
            </a:r>
            <a:r>
              <a:rPr lang="nb-NO" sz="2000"/>
              <a:t> for kompetent arbeidskraft og få </a:t>
            </a:r>
            <a:r>
              <a:rPr lang="nb-NO" sz="2000" b="1"/>
              <a:t>flere hender og hoder i jobb</a:t>
            </a:r>
          </a:p>
          <a:p>
            <a:r>
              <a:rPr lang="nb-NO" sz="2000"/>
              <a:t>Når vi lykkes er det bra for </a:t>
            </a:r>
            <a:r>
              <a:rPr lang="nb-NO" sz="2000" b="1"/>
              <a:t>bedriftene</a:t>
            </a:r>
            <a:r>
              <a:rPr lang="nb-NO" sz="2000"/>
              <a:t>, bra for </a:t>
            </a:r>
            <a:r>
              <a:rPr lang="nb-NO" sz="2000" b="1"/>
              <a:t>individet</a:t>
            </a:r>
            <a:r>
              <a:rPr lang="nb-NO" sz="2000"/>
              <a:t> – og bra for </a:t>
            </a:r>
            <a:r>
              <a:rPr lang="nb-NO" sz="2000" b="1"/>
              <a:t>samfunnet</a:t>
            </a:r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0ECF603E-877B-DD08-18BC-5B039EE12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47799" y="236701"/>
            <a:ext cx="1687789" cy="3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55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 02 - Privat og offentlig sysselsetting">
            <a:hlinkClick r:id="" action="ppaction://media"/>
            <a:extLst>
              <a:ext uri="{FF2B5EF4-FFF2-40B4-BE49-F238E27FC236}">
                <a16:creationId xmlns:a16="http://schemas.microsoft.com/office/drawing/2014/main" id="{7996432D-4D6D-CBD1-70E2-F96788F6902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D26A6D2-557F-B19A-0CDB-3634BC7851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751312A-A013-DDDF-A72C-5D5F7D64B27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E445979-FC36-014F-A3F6-E456C3D32508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D9B6C55-A65A-68BA-22FF-2314699A5FF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9335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245E8-D066-9DE7-DD35-1DECE4DE8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688D51-4D46-6ACE-88F2-ED0E68C3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23" y="569195"/>
            <a:ext cx="10693966" cy="438581"/>
          </a:xfrm>
        </p:spPr>
        <p:txBody>
          <a:bodyPr/>
          <a:lstStyle/>
          <a:p>
            <a:r>
              <a:rPr lang="nb-NO" dirty="0"/>
              <a:t>Utfordring: Privat næringsliv taper kampen om arbeidskraft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188613A-B37C-025E-7BD1-E2E3291FE14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66750" y="80333"/>
            <a:ext cx="2743200" cy="15389"/>
          </a:xfrm>
        </p:spPr>
        <p:txBody>
          <a:bodyPr/>
          <a:lstStyle/>
          <a:p>
            <a:fld id="{3A9B183E-C9AF-0F4E-A767-417DC4AE161E}" type="datetime1">
              <a:rPr lang="nb-NO" b="1" smtClean="0"/>
              <a:t>14.02.2025</a:t>
            </a:fld>
            <a:endParaRPr lang="nb-NO" b="1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A142E171-157B-A895-91E9-14C06FD6C60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82589" y="1147646"/>
            <a:ext cx="12183038" cy="547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486CF85-5B99-0128-F5B3-0067AB9B4FD8}"/>
              </a:ext>
            </a:extLst>
          </p:cNvPr>
          <p:cNvSpPr>
            <a:spLocks noEditPoints="1"/>
          </p:cNvSpPr>
          <p:nvPr/>
        </p:nvSpPr>
        <p:spPr bwMode="auto">
          <a:xfrm>
            <a:off x="963613" y="1237377"/>
            <a:ext cx="10225088" cy="3082925"/>
          </a:xfrm>
          <a:custGeom>
            <a:avLst/>
            <a:gdLst>
              <a:gd name="T0" fmla="*/ 0 w 6441"/>
              <a:gd name="T1" fmla="*/ 1942 h 1942"/>
              <a:gd name="T2" fmla="*/ 6441 w 6441"/>
              <a:gd name="T3" fmla="*/ 1942 h 1942"/>
              <a:gd name="T4" fmla="*/ 0 w 6441"/>
              <a:gd name="T5" fmla="*/ 1295 h 1942"/>
              <a:gd name="T6" fmla="*/ 6441 w 6441"/>
              <a:gd name="T7" fmla="*/ 1295 h 1942"/>
              <a:gd name="T8" fmla="*/ 0 w 6441"/>
              <a:gd name="T9" fmla="*/ 647 h 1942"/>
              <a:gd name="T10" fmla="*/ 6441 w 6441"/>
              <a:gd name="T11" fmla="*/ 647 h 1942"/>
              <a:gd name="T12" fmla="*/ 0 w 6441"/>
              <a:gd name="T13" fmla="*/ 0 h 1942"/>
              <a:gd name="T14" fmla="*/ 6441 w 6441"/>
              <a:gd name="T15" fmla="*/ 0 h 1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41" h="1942">
                <a:moveTo>
                  <a:pt x="0" y="1942"/>
                </a:moveTo>
                <a:lnTo>
                  <a:pt x="6441" y="1942"/>
                </a:lnTo>
                <a:moveTo>
                  <a:pt x="0" y="1295"/>
                </a:moveTo>
                <a:lnTo>
                  <a:pt x="6441" y="1295"/>
                </a:lnTo>
                <a:moveTo>
                  <a:pt x="0" y="647"/>
                </a:moveTo>
                <a:lnTo>
                  <a:pt x="6441" y="647"/>
                </a:lnTo>
                <a:moveTo>
                  <a:pt x="0" y="0"/>
                </a:moveTo>
                <a:lnTo>
                  <a:pt x="6441" y="0"/>
                </a:lnTo>
              </a:path>
            </a:pathLst>
          </a:custGeom>
          <a:noFill/>
          <a:ln w="9525" cap="flat">
            <a:solidFill>
              <a:srgbClr val="E0E0E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b="1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45B89C5-1AD2-272D-C4C4-4F03282C5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613" y="1237377"/>
            <a:ext cx="10225088" cy="4110038"/>
          </a:xfrm>
          <a:prstGeom prst="rect">
            <a:avLst/>
          </a:prstGeom>
          <a:noFill/>
          <a:ln w="9525" cap="flat">
            <a:solidFill>
              <a:srgbClr val="D9D9D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b="1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C1C197AA-769B-14D2-AE61-1FA31906F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963613" y="5347415"/>
            <a:ext cx="10225088" cy="0"/>
          </a:xfrm>
          <a:prstGeom prst="line">
            <a:avLst/>
          </a:prstGeom>
          <a:noFill/>
          <a:ln w="9525" cap="flat">
            <a:solidFill>
              <a:srgbClr val="33333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b="1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8ECDA3E-8797-7A8A-7A74-D713C7A9FB0E}"/>
              </a:ext>
            </a:extLst>
          </p:cNvPr>
          <p:cNvSpPr>
            <a:spLocks noEditPoints="1"/>
          </p:cNvSpPr>
          <p:nvPr/>
        </p:nvSpPr>
        <p:spPr bwMode="auto">
          <a:xfrm>
            <a:off x="963613" y="5291852"/>
            <a:ext cx="10082213" cy="55563"/>
          </a:xfrm>
          <a:custGeom>
            <a:avLst/>
            <a:gdLst>
              <a:gd name="T0" fmla="*/ 0 w 6351"/>
              <a:gd name="T1" fmla="*/ 0 h 35"/>
              <a:gd name="T2" fmla="*/ 0 w 6351"/>
              <a:gd name="T3" fmla="*/ 35 h 35"/>
              <a:gd name="T4" fmla="*/ 907 w 6351"/>
              <a:gd name="T5" fmla="*/ 0 h 35"/>
              <a:gd name="T6" fmla="*/ 907 w 6351"/>
              <a:gd name="T7" fmla="*/ 35 h 35"/>
              <a:gd name="T8" fmla="*/ 1815 w 6351"/>
              <a:gd name="T9" fmla="*/ 0 h 35"/>
              <a:gd name="T10" fmla="*/ 1815 w 6351"/>
              <a:gd name="T11" fmla="*/ 35 h 35"/>
              <a:gd name="T12" fmla="*/ 2722 w 6351"/>
              <a:gd name="T13" fmla="*/ 0 h 35"/>
              <a:gd name="T14" fmla="*/ 2722 w 6351"/>
              <a:gd name="T15" fmla="*/ 35 h 35"/>
              <a:gd name="T16" fmla="*/ 3629 w 6351"/>
              <a:gd name="T17" fmla="*/ 0 h 35"/>
              <a:gd name="T18" fmla="*/ 3629 w 6351"/>
              <a:gd name="T19" fmla="*/ 35 h 35"/>
              <a:gd name="T20" fmla="*/ 4537 w 6351"/>
              <a:gd name="T21" fmla="*/ 0 h 35"/>
              <a:gd name="T22" fmla="*/ 4537 w 6351"/>
              <a:gd name="T23" fmla="*/ 35 h 35"/>
              <a:gd name="T24" fmla="*/ 5444 w 6351"/>
              <a:gd name="T25" fmla="*/ 0 h 35"/>
              <a:gd name="T26" fmla="*/ 5444 w 6351"/>
              <a:gd name="T27" fmla="*/ 35 h 35"/>
              <a:gd name="T28" fmla="*/ 6351 w 6351"/>
              <a:gd name="T29" fmla="*/ 0 h 35"/>
              <a:gd name="T30" fmla="*/ 6351 w 6351"/>
              <a:gd name="T31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351" h="35">
                <a:moveTo>
                  <a:pt x="0" y="0"/>
                </a:moveTo>
                <a:lnTo>
                  <a:pt x="0" y="35"/>
                </a:lnTo>
                <a:moveTo>
                  <a:pt x="907" y="0"/>
                </a:moveTo>
                <a:lnTo>
                  <a:pt x="907" y="35"/>
                </a:lnTo>
                <a:moveTo>
                  <a:pt x="1815" y="0"/>
                </a:moveTo>
                <a:lnTo>
                  <a:pt x="1815" y="35"/>
                </a:lnTo>
                <a:moveTo>
                  <a:pt x="2722" y="0"/>
                </a:moveTo>
                <a:lnTo>
                  <a:pt x="2722" y="35"/>
                </a:lnTo>
                <a:moveTo>
                  <a:pt x="3629" y="0"/>
                </a:moveTo>
                <a:lnTo>
                  <a:pt x="3629" y="35"/>
                </a:lnTo>
                <a:moveTo>
                  <a:pt x="4537" y="0"/>
                </a:moveTo>
                <a:lnTo>
                  <a:pt x="4537" y="35"/>
                </a:lnTo>
                <a:moveTo>
                  <a:pt x="5444" y="0"/>
                </a:moveTo>
                <a:lnTo>
                  <a:pt x="5444" y="35"/>
                </a:lnTo>
                <a:moveTo>
                  <a:pt x="6351" y="0"/>
                </a:moveTo>
                <a:lnTo>
                  <a:pt x="6351" y="35"/>
                </a:lnTo>
              </a:path>
            </a:pathLst>
          </a:custGeom>
          <a:noFill/>
          <a:ln w="9525" cap="flat">
            <a:solidFill>
              <a:srgbClr val="33333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b="1"/>
          </a:p>
        </p:txBody>
      </p:sp>
      <p:grpSp>
        <p:nvGrpSpPr>
          <p:cNvPr id="38" name="Gruppe 37">
            <a:extLst>
              <a:ext uri="{FF2B5EF4-FFF2-40B4-BE49-F238E27FC236}">
                <a16:creationId xmlns:a16="http://schemas.microsoft.com/office/drawing/2014/main" id="{93E6BFED-DC9D-16C5-5FBB-54704FAD827F}"/>
              </a:ext>
            </a:extLst>
          </p:cNvPr>
          <p:cNvGrpSpPr/>
          <p:nvPr/>
        </p:nvGrpSpPr>
        <p:grpSpPr>
          <a:xfrm>
            <a:off x="1036638" y="1373902"/>
            <a:ext cx="10098088" cy="3252788"/>
            <a:chOff x="1036638" y="1147763"/>
            <a:chExt cx="10098088" cy="3252788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918E775-8846-8EE6-4765-E32CDBB6C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638" y="1163638"/>
              <a:ext cx="6913563" cy="1647825"/>
            </a:xfrm>
            <a:custGeom>
              <a:avLst/>
              <a:gdLst>
                <a:gd name="T0" fmla="*/ 0 w 4355"/>
                <a:gd name="T1" fmla="*/ 1038 h 1038"/>
                <a:gd name="T2" fmla="*/ 90 w 4355"/>
                <a:gd name="T3" fmla="*/ 991 h 1038"/>
                <a:gd name="T4" fmla="*/ 181 w 4355"/>
                <a:gd name="T5" fmla="*/ 946 h 1038"/>
                <a:gd name="T6" fmla="*/ 271 w 4355"/>
                <a:gd name="T7" fmla="*/ 928 h 1038"/>
                <a:gd name="T8" fmla="*/ 363 w 4355"/>
                <a:gd name="T9" fmla="*/ 920 h 1038"/>
                <a:gd name="T10" fmla="*/ 453 w 4355"/>
                <a:gd name="T11" fmla="*/ 885 h 1038"/>
                <a:gd name="T12" fmla="*/ 544 w 4355"/>
                <a:gd name="T13" fmla="*/ 875 h 1038"/>
                <a:gd name="T14" fmla="*/ 634 w 4355"/>
                <a:gd name="T15" fmla="*/ 876 h 1038"/>
                <a:gd name="T16" fmla="*/ 725 w 4355"/>
                <a:gd name="T17" fmla="*/ 892 h 1038"/>
                <a:gd name="T18" fmla="*/ 816 w 4355"/>
                <a:gd name="T19" fmla="*/ 879 h 1038"/>
                <a:gd name="T20" fmla="*/ 907 w 4355"/>
                <a:gd name="T21" fmla="*/ 824 h 1038"/>
                <a:gd name="T22" fmla="*/ 997 w 4355"/>
                <a:gd name="T23" fmla="*/ 753 h 1038"/>
                <a:gd name="T24" fmla="*/ 1088 w 4355"/>
                <a:gd name="T25" fmla="*/ 713 h 1038"/>
                <a:gd name="T26" fmla="*/ 1179 w 4355"/>
                <a:gd name="T27" fmla="*/ 741 h 1038"/>
                <a:gd name="T28" fmla="*/ 1270 w 4355"/>
                <a:gd name="T29" fmla="*/ 816 h 1038"/>
                <a:gd name="T30" fmla="*/ 1360 w 4355"/>
                <a:gd name="T31" fmla="*/ 850 h 1038"/>
                <a:gd name="T32" fmla="*/ 1451 w 4355"/>
                <a:gd name="T33" fmla="*/ 894 h 1038"/>
                <a:gd name="T34" fmla="*/ 1542 w 4355"/>
                <a:gd name="T35" fmla="*/ 913 h 1038"/>
                <a:gd name="T36" fmla="*/ 1633 w 4355"/>
                <a:gd name="T37" fmla="*/ 905 h 1038"/>
                <a:gd name="T38" fmla="*/ 1723 w 4355"/>
                <a:gd name="T39" fmla="*/ 872 h 1038"/>
                <a:gd name="T40" fmla="*/ 1814 w 4355"/>
                <a:gd name="T41" fmla="*/ 823 h 1038"/>
                <a:gd name="T42" fmla="*/ 1904 w 4355"/>
                <a:gd name="T43" fmla="*/ 776 h 1038"/>
                <a:gd name="T44" fmla="*/ 1996 w 4355"/>
                <a:gd name="T45" fmla="*/ 705 h 1038"/>
                <a:gd name="T46" fmla="*/ 2086 w 4355"/>
                <a:gd name="T47" fmla="*/ 648 h 1038"/>
                <a:gd name="T48" fmla="*/ 2177 w 4355"/>
                <a:gd name="T49" fmla="*/ 630 h 1038"/>
                <a:gd name="T50" fmla="*/ 2267 w 4355"/>
                <a:gd name="T51" fmla="*/ 611 h 1038"/>
                <a:gd name="T52" fmla="*/ 2359 w 4355"/>
                <a:gd name="T53" fmla="*/ 622 h 1038"/>
                <a:gd name="T54" fmla="*/ 2449 w 4355"/>
                <a:gd name="T55" fmla="*/ 618 h 1038"/>
                <a:gd name="T56" fmla="*/ 2540 w 4355"/>
                <a:gd name="T57" fmla="*/ 663 h 1038"/>
                <a:gd name="T58" fmla="*/ 2630 w 4355"/>
                <a:gd name="T59" fmla="*/ 656 h 1038"/>
                <a:gd name="T60" fmla="*/ 2722 w 4355"/>
                <a:gd name="T61" fmla="*/ 617 h 1038"/>
                <a:gd name="T62" fmla="*/ 2812 w 4355"/>
                <a:gd name="T63" fmla="*/ 538 h 1038"/>
                <a:gd name="T64" fmla="*/ 2903 w 4355"/>
                <a:gd name="T65" fmla="*/ 429 h 1038"/>
                <a:gd name="T66" fmla="*/ 2993 w 4355"/>
                <a:gd name="T67" fmla="*/ 344 h 1038"/>
                <a:gd name="T68" fmla="*/ 3084 w 4355"/>
                <a:gd name="T69" fmla="*/ 373 h 1038"/>
                <a:gd name="T70" fmla="*/ 3175 w 4355"/>
                <a:gd name="T71" fmla="*/ 388 h 1038"/>
                <a:gd name="T72" fmla="*/ 3266 w 4355"/>
                <a:gd name="T73" fmla="*/ 359 h 1038"/>
                <a:gd name="T74" fmla="*/ 3356 w 4355"/>
                <a:gd name="T75" fmla="*/ 307 h 1038"/>
                <a:gd name="T76" fmla="*/ 3447 w 4355"/>
                <a:gd name="T77" fmla="*/ 278 h 1038"/>
                <a:gd name="T78" fmla="*/ 3538 w 4355"/>
                <a:gd name="T79" fmla="*/ 251 h 1038"/>
                <a:gd name="T80" fmla="*/ 3629 w 4355"/>
                <a:gd name="T81" fmla="*/ 250 h 1038"/>
                <a:gd name="T82" fmla="*/ 3719 w 4355"/>
                <a:gd name="T83" fmla="*/ 252 h 1038"/>
                <a:gd name="T84" fmla="*/ 3810 w 4355"/>
                <a:gd name="T85" fmla="*/ 225 h 1038"/>
                <a:gd name="T86" fmla="*/ 3901 w 4355"/>
                <a:gd name="T87" fmla="*/ 176 h 1038"/>
                <a:gd name="T88" fmla="*/ 3992 w 4355"/>
                <a:gd name="T89" fmla="*/ 128 h 1038"/>
                <a:gd name="T90" fmla="*/ 4082 w 4355"/>
                <a:gd name="T91" fmla="*/ 179 h 1038"/>
                <a:gd name="T92" fmla="*/ 4173 w 4355"/>
                <a:gd name="T93" fmla="*/ 162 h 1038"/>
                <a:gd name="T94" fmla="*/ 4263 w 4355"/>
                <a:gd name="T95" fmla="*/ 38 h 1038"/>
                <a:gd name="T96" fmla="*/ 4355 w 4355"/>
                <a:gd name="T97" fmla="*/ 0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55" h="1038">
                  <a:moveTo>
                    <a:pt x="0" y="1038"/>
                  </a:moveTo>
                  <a:lnTo>
                    <a:pt x="90" y="991"/>
                  </a:lnTo>
                  <a:lnTo>
                    <a:pt x="181" y="946"/>
                  </a:lnTo>
                  <a:lnTo>
                    <a:pt x="271" y="928"/>
                  </a:lnTo>
                  <a:lnTo>
                    <a:pt x="363" y="920"/>
                  </a:lnTo>
                  <a:lnTo>
                    <a:pt x="453" y="885"/>
                  </a:lnTo>
                  <a:lnTo>
                    <a:pt x="544" y="875"/>
                  </a:lnTo>
                  <a:lnTo>
                    <a:pt x="634" y="876"/>
                  </a:lnTo>
                  <a:lnTo>
                    <a:pt x="725" y="892"/>
                  </a:lnTo>
                  <a:lnTo>
                    <a:pt x="816" y="879"/>
                  </a:lnTo>
                  <a:lnTo>
                    <a:pt x="907" y="824"/>
                  </a:lnTo>
                  <a:lnTo>
                    <a:pt x="997" y="753"/>
                  </a:lnTo>
                  <a:lnTo>
                    <a:pt x="1088" y="713"/>
                  </a:lnTo>
                  <a:lnTo>
                    <a:pt x="1179" y="741"/>
                  </a:lnTo>
                  <a:lnTo>
                    <a:pt x="1270" y="816"/>
                  </a:lnTo>
                  <a:lnTo>
                    <a:pt x="1360" y="850"/>
                  </a:lnTo>
                  <a:lnTo>
                    <a:pt x="1451" y="894"/>
                  </a:lnTo>
                  <a:lnTo>
                    <a:pt x="1542" y="913"/>
                  </a:lnTo>
                  <a:lnTo>
                    <a:pt x="1633" y="905"/>
                  </a:lnTo>
                  <a:lnTo>
                    <a:pt x="1723" y="872"/>
                  </a:lnTo>
                  <a:lnTo>
                    <a:pt x="1814" y="823"/>
                  </a:lnTo>
                  <a:lnTo>
                    <a:pt x="1904" y="776"/>
                  </a:lnTo>
                  <a:lnTo>
                    <a:pt x="1996" y="705"/>
                  </a:lnTo>
                  <a:lnTo>
                    <a:pt x="2086" y="648"/>
                  </a:lnTo>
                  <a:lnTo>
                    <a:pt x="2177" y="630"/>
                  </a:lnTo>
                  <a:lnTo>
                    <a:pt x="2267" y="611"/>
                  </a:lnTo>
                  <a:lnTo>
                    <a:pt x="2359" y="622"/>
                  </a:lnTo>
                  <a:lnTo>
                    <a:pt x="2449" y="618"/>
                  </a:lnTo>
                  <a:lnTo>
                    <a:pt x="2540" y="663"/>
                  </a:lnTo>
                  <a:lnTo>
                    <a:pt x="2630" y="656"/>
                  </a:lnTo>
                  <a:lnTo>
                    <a:pt x="2722" y="617"/>
                  </a:lnTo>
                  <a:lnTo>
                    <a:pt x="2812" y="538"/>
                  </a:lnTo>
                  <a:lnTo>
                    <a:pt x="2903" y="429"/>
                  </a:lnTo>
                  <a:lnTo>
                    <a:pt x="2993" y="344"/>
                  </a:lnTo>
                  <a:lnTo>
                    <a:pt x="3084" y="373"/>
                  </a:lnTo>
                  <a:lnTo>
                    <a:pt x="3175" y="388"/>
                  </a:lnTo>
                  <a:lnTo>
                    <a:pt x="3266" y="359"/>
                  </a:lnTo>
                  <a:lnTo>
                    <a:pt x="3356" y="307"/>
                  </a:lnTo>
                  <a:lnTo>
                    <a:pt x="3447" y="278"/>
                  </a:lnTo>
                  <a:lnTo>
                    <a:pt x="3538" y="251"/>
                  </a:lnTo>
                  <a:lnTo>
                    <a:pt x="3629" y="250"/>
                  </a:lnTo>
                  <a:lnTo>
                    <a:pt x="3719" y="252"/>
                  </a:lnTo>
                  <a:lnTo>
                    <a:pt x="3810" y="225"/>
                  </a:lnTo>
                  <a:lnTo>
                    <a:pt x="3901" y="176"/>
                  </a:lnTo>
                  <a:lnTo>
                    <a:pt x="3992" y="128"/>
                  </a:lnTo>
                  <a:lnTo>
                    <a:pt x="4082" y="179"/>
                  </a:lnTo>
                  <a:lnTo>
                    <a:pt x="4173" y="162"/>
                  </a:lnTo>
                  <a:lnTo>
                    <a:pt x="4263" y="38"/>
                  </a:lnTo>
                  <a:lnTo>
                    <a:pt x="4355" y="0"/>
                  </a:lnTo>
                </a:path>
              </a:pathLst>
            </a:custGeom>
            <a:noFill/>
            <a:ln w="38100" cap="rnd">
              <a:solidFill>
                <a:srgbClr val="00308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b="1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BBFFC3E6-2FEE-9B60-2B4E-49FB41200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638" y="3294063"/>
              <a:ext cx="6913563" cy="1106488"/>
            </a:xfrm>
            <a:custGeom>
              <a:avLst/>
              <a:gdLst>
                <a:gd name="T0" fmla="*/ 0 w 4355"/>
                <a:gd name="T1" fmla="*/ 697 h 697"/>
                <a:gd name="T2" fmla="*/ 90 w 4355"/>
                <a:gd name="T3" fmla="*/ 662 h 697"/>
                <a:gd name="T4" fmla="*/ 181 w 4355"/>
                <a:gd name="T5" fmla="*/ 638 h 697"/>
                <a:gd name="T6" fmla="*/ 271 w 4355"/>
                <a:gd name="T7" fmla="*/ 612 h 697"/>
                <a:gd name="T8" fmla="*/ 363 w 4355"/>
                <a:gd name="T9" fmla="*/ 589 h 697"/>
                <a:gd name="T10" fmla="*/ 453 w 4355"/>
                <a:gd name="T11" fmla="*/ 566 h 697"/>
                <a:gd name="T12" fmla="*/ 544 w 4355"/>
                <a:gd name="T13" fmla="*/ 540 h 697"/>
                <a:gd name="T14" fmla="*/ 634 w 4355"/>
                <a:gd name="T15" fmla="*/ 531 h 697"/>
                <a:gd name="T16" fmla="*/ 725 w 4355"/>
                <a:gd name="T17" fmla="*/ 517 h 697"/>
                <a:gd name="T18" fmla="*/ 816 w 4355"/>
                <a:gd name="T19" fmla="*/ 507 h 697"/>
                <a:gd name="T20" fmla="*/ 907 w 4355"/>
                <a:gd name="T21" fmla="*/ 493 h 697"/>
                <a:gd name="T22" fmla="*/ 997 w 4355"/>
                <a:gd name="T23" fmla="*/ 482 h 697"/>
                <a:gd name="T24" fmla="*/ 1088 w 4355"/>
                <a:gd name="T25" fmla="*/ 459 h 697"/>
                <a:gd name="T26" fmla="*/ 1179 w 4355"/>
                <a:gd name="T27" fmla="*/ 444 h 697"/>
                <a:gd name="T28" fmla="*/ 1270 w 4355"/>
                <a:gd name="T29" fmla="*/ 436 h 697"/>
                <a:gd name="T30" fmla="*/ 1360 w 4355"/>
                <a:gd name="T31" fmla="*/ 416 h 697"/>
                <a:gd name="T32" fmla="*/ 1451 w 4355"/>
                <a:gd name="T33" fmla="*/ 383 h 697"/>
                <a:gd name="T34" fmla="*/ 1542 w 4355"/>
                <a:gd name="T35" fmla="*/ 364 h 697"/>
                <a:gd name="T36" fmla="*/ 1633 w 4355"/>
                <a:gd name="T37" fmla="*/ 345 h 697"/>
                <a:gd name="T38" fmla="*/ 1723 w 4355"/>
                <a:gd name="T39" fmla="*/ 335 h 697"/>
                <a:gd name="T40" fmla="*/ 1814 w 4355"/>
                <a:gd name="T41" fmla="*/ 322 h 697"/>
                <a:gd name="T42" fmla="*/ 1904 w 4355"/>
                <a:gd name="T43" fmla="*/ 306 h 697"/>
                <a:gd name="T44" fmla="*/ 1996 w 4355"/>
                <a:gd name="T45" fmla="*/ 292 h 697"/>
                <a:gd name="T46" fmla="*/ 2086 w 4355"/>
                <a:gd name="T47" fmla="*/ 275 h 697"/>
                <a:gd name="T48" fmla="*/ 2177 w 4355"/>
                <a:gd name="T49" fmla="*/ 258 h 697"/>
                <a:gd name="T50" fmla="*/ 2267 w 4355"/>
                <a:gd name="T51" fmla="*/ 254 h 697"/>
                <a:gd name="T52" fmla="*/ 2359 w 4355"/>
                <a:gd name="T53" fmla="*/ 239 h 697"/>
                <a:gd name="T54" fmla="*/ 2449 w 4355"/>
                <a:gd name="T55" fmla="*/ 239 h 697"/>
                <a:gd name="T56" fmla="*/ 2540 w 4355"/>
                <a:gd name="T57" fmla="*/ 240 h 697"/>
                <a:gd name="T58" fmla="*/ 2630 w 4355"/>
                <a:gd name="T59" fmla="*/ 239 h 697"/>
                <a:gd name="T60" fmla="*/ 2722 w 4355"/>
                <a:gd name="T61" fmla="*/ 240 h 697"/>
                <a:gd name="T62" fmla="*/ 2812 w 4355"/>
                <a:gd name="T63" fmla="*/ 225 h 697"/>
                <a:gd name="T64" fmla="*/ 2903 w 4355"/>
                <a:gd name="T65" fmla="*/ 209 h 697"/>
                <a:gd name="T66" fmla="*/ 2993 w 4355"/>
                <a:gd name="T67" fmla="*/ 194 h 697"/>
                <a:gd name="T68" fmla="*/ 3084 w 4355"/>
                <a:gd name="T69" fmla="*/ 177 h 697"/>
                <a:gd name="T70" fmla="*/ 3175 w 4355"/>
                <a:gd name="T71" fmla="*/ 164 h 697"/>
                <a:gd name="T72" fmla="*/ 3266 w 4355"/>
                <a:gd name="T73" fmla="*/ 145 h 697"/>
                <a:gd name="T74" fmla="*/ 3356 w 4355"/>
                <a:gd name="T75" fmla="*/ 129 h 697"/>
                <a:gd name="T76" fmla="*/ 3447 w 4355"/>
                <a:gd name="T77" fmla="*/ 114 h 697"/>
                <a:gd name="T78" fmla="*/ 3538 w 4355"/>
                <a:gd name="T79" fmla="*/ 103 h 697"/>
                <a:gd name="T80" fmla="*/ 3629 w 4355"/>
                <a:gd name="T81" fmla="*/ 91 h 697"/>
                <a:gd name="T82" fmla="*/ 3719 w 4355"/>
                <a:gd name="T83" fmla="*/ 81 h 697"/>
                <a:gd name="T84" fmla="*/ 3810 w 4355"/>
                <a:gd name="T85" fmla="*/ 65 h 697"/>
                <a:gd name="T86" fmla="*/ 3901 w 4355"/>
                <a:gd name="T87" fmla="*/ 52 h 697"/>
                <a:gd name="T88" fmla="*/ 3992 w 4355"/>
                <a:gd name="T89" fmla="*/ 42 h 697"/>
                <a:gd name="T90" fmla="*/ 4082 w 4355"/>
                <a:gd name="T91" fmla="*/ 41 h 697"/>
                <a:gd name="T92" fmla="*/ 4173 w 4355"/>
                <a:gd name="T93" fmla="*/ 20 h 697"/>
                <a:gd name="T94" fmla="*/ 4263 w 4355"/>
                <a:gd name="T95" fmla="*/ 10 h 697"/>
                <a:gd name="T96" fmla="*/ 4355 w 4355"/>
                <a:gd name="T97" fmla="*/ 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55" h="697">
                  <a:moveTo>
                    <a:pt x="0" y="697"/>
                  </a:moveTo>
                  <a:lnTo>
                    <a:pt x="90" y="662"/>
                  </a:lnTo>
                  <a:lnTo>
                    <a:pt x="181" y="638"/>
                  </a:lnTo>
                  <a:lnTo>
                    <a:pt x="271" y="612"/>
                  </a:lnTo>
                  <a:lnTo>
                    <a:pt x="363" y="589"/>
                  </a:lnTo>
                  <a:lnTo>
                    <a:pt x="453" y="566"/>
                  </a:lnTo>
                  <a:lnTo>
                    <a:pt x="544" y="540"/>
                  </a:lnTo>
                  <a:lnTo>
                    <a:pt x="634" y="531"/>
                  </a:lnTo>
                  <a:lnTo>
                    <a:pt x="725" y="517"/>
                  </a:lnTo>
                  <a:lnTo>
                    <a:pt x="816" y="507"/>
                  </a:lnTo>
                  <a:lnTo>
                    <a:pt x="907" y="493"/>
                  </a:lnTo>
                  <a:lnTo>
                    <a:pt x="997" y="482"/>
                  </a:lnTo>
                  <a:lnTo>
                    <a:pt x="1088" y="459"/>
                  </a:lnTo>
                  <a:lnTo>
                    <a:pt x="1179" y="444"/>
                  </a:lnTo>
                  <a:lnTo>
                    <a:pt x="1270" y="436"/>
                  </a:lnTo>
                  <a:lnTo>
                    <a:pt x="1360" y="416"/>
                  </a:lnTo>
                  <a:lnTo>
                    <a:pt x="1451" y="383"/>
                  </a:lnTo>
                  <a:lnTo>
                    <a:pt x="1542" y="364"/>
                  </a:lnTo>
                  <a:lnTo>
                    <a:pt x="1633" y="345"/>
                  </a:lnTo>
                  <a:lnTo>
                    <a:pt x="1723" y="335"/>
                  </a:lnTo>
                  <a:lnTo>
                    <a:pt x="1814" y="322"/>
                  </a:lnTo>
                  <a:lnTo>
                    <a:pt x="1904" y="306"/>
                  </a:lnTo>
                  <a:lnTo>
                    <a:pt x="1996" y="292"/>
                  </a:lnTo>
                  <a:lnTo>
                    <a:pt x="2086" y="275"/>
                  </a:lnTo>
                  <a:lnTo>
                    <a:pt x="2177" y="258"/>
                  </a:lnTo>
                  <a:lnTo>
                    <a:pt x="2267" y="254"/>
                  </a:lnTo>
                  <a:lnTo>
                    <a:pt x="2359" y="239"/>
                  </a:lnTo>
                  <a:lnTo>
                    <a:pt x="2449" y="239"/>
                  </a:lnTo>
                  <a:lnTo>
                    <a:pt x="2540" y="240"/>
                  </a:lnTo>
                  <a:lnTo>
                    <a:pt x="2630" y="239"/>
                  </a:lnTo>
                  <a:lnTo>
                    <a:pt x="2722" y="240"/>
                  </a:lnTo>
                  <a:lnTo>
                    <a:pt x="2812" y="225"/>
                  </a:lnTo>
                  <a:lnTo>
                    <a:pt x="2903" y="209"/>
                  </a:lnTo>
                  <a:lnTo>
                    <a:pt x="2993" y="194"/>
                  </a:lnTo>
                  <a:lnTo>
                    <a:pt x="3084" y="177"/>
                  </a:lnTo>
                  <a:lnTo>
                    <a:pt x="3175" y="164"/>
                  </a:lnTo>
                  <a:lnTo>
                    <a:pt x="3266" y="145"/>
                  </a:lnTo>
                  <a:lnTo>
                    <a:pt x="3356" y="129"/>
                  </a:lnTo>
                  <a:lnTo>
                    <a:pt x="3447" y="114"/>
                  </a:lnTo>
                  <a:lnTo>
                    <a:pt x="3538" y="103"/>
                  </a:lnTo>
                  <a:lnTo>
                    <a:pt x="3629" y="91"/>
                  </a:lnTo>
                  <a:lnTo>
                    <a:pt x="3719" y="81"/>
                  </a:lnTo>
                  <a:lnTo>
                    <a:pt x="3810" y="65"/>
                  </a:lnTo>
                  <a:lnTo>
                    <a:pt x="3901" y="52"/>
                  </a:lnTo>
                  <a:lnTo>
                    <a:pt x="3992" y="42"/>
                  </a:lnTo>
                  <a:lnTo>
                    <a:pt x="4082" y="41"/>
                  </a:lnTo>
                  <a:lnTo>
                    <a:pt x="4173" y="20"/>
                  </a:lnTo>
                  <a:lnTo>
                    <a:pt x="4263" y="10"/>
                  </a:lnTo>
                  <a:lnTo>
                    <a:pt x="4355" y="0"/>
                  </a:lnTo>
                </a:path>
              </a:pathLst>
            </a:custGeom>
            <a:noFill/>
            <a:ln w="38100" cap="rnd">
              <a:solidFill>
                <a:srgbClr val="5BC2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b="1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F3AF4ED-5624-AF46-05B9-4FE596656F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4326" y="1147763"/>
              <a:ext cx="3140075" cy="192088"/>
            </a:xfrm>
            <a:custGeom>
              <a:avLst/>
              <a:gdLst>
                <a:gd name="T0" fmla="*/ 207 w 8241"/>
                <a:gd name="T1" fmla="*/ 93 h 505"/>
                <a:gd name="T2" fmla="*/ 45 w 8241"/>
                <a:gd name="T3" fmla="*/ 1 h 505"/>
                <a:gd name="T4" fmla="*/ 583 w 8241"/>
                <a:gd name="T5" fmla="*/ 71 h 505"/>
                <a:gd name="T6" fmla="*/ 373 w 8241"/>
                <a:gd name="T7" fmla="*/ 102 h 505"/>
                <a:gd name="T8" fmla="*/ 710 w 8241"/>
                <a:gd name="T9" fmla="*/ 36 h 505"/>
                <a:gd name="T10" fmla="*/ 872 w 8241"/>
                <a:gd name="T11" fmla="*/ 128 h 505"/>
                <a:gd name="T12" fmla="*/ 710 w 8241"/>
                <a:gd name="T13" fmla="*/ 36 h 505"/>
                <a:gd name="T14" fmla="*/ 1249 w 8241"/>
                <a:gd name="T15" fmla="*/ 106 h 505"/>
                <a:gd name="T16" fmla="*/ 999 w 8241"/>
                <a:gd name="T17" fmla="*/ 93 h 505"/>
                <a:gd name="T18" fmla="*/ 1582 w 8241"/>
                <a:gd name="T19" fmla="*/ 124 h 505"/>
                <a:gd name="T20" fmla="*/ 1332 w 8241"/>
                <a:gd name="T21" fmla="*/ 111 h 505"/>
                <a:gd name="T22" fmla="*/ 1915 w 8241"/>
                <a:gd name="T23" fmla="*/ 138 h 505"/>
                <a:gd name="T24" fmla="*/ 1709 w 8241"/>
                <a:gd name="T25" fmla="*/ 87 h 505"/>
                <a:gd name="T26" fmla="*/ 2204 w 8241"/>
                <a:gd name="T27" fmla="*/ 195 h 505"/>
                <a:gd name="T28" fmla="*/ 2042 w 8241"/>
                <a:gd name="T29" fmla="*/ 103 h 505"/>
                <a:gd name="T30" fmla="*/ 2537 w 8241"/>
                <a:gd name="T31" fmla="*/ 212 h 505"/>
                <a:gd name="T32" fmla="*/ 2708 w 8241"/>
                <a:gd name="T33" fmla="*/ 138 h 505"/>
                <a:gd name="T34" fmla="*/ 2703 w 8241"/>
                <a:gd name="T35" fmla="*/ 221 h 505"/>
                <a:gd name="T36" fmla="*/ 3069 w 8241"/>
                <a:gd name="T37" fmla="*/ 157 h 505"/>
                <a:gd name="T38" fmla="*/ 3064 w 8241"/>
                <a:gd name="T39" fmla="*/ 240 h 505"/>
                <a:gd name="T40" fmla="*/ 3374 w 8241"/>
                <a:gd name="T41" fmla="*/ 173 h 505"/>
                <a:gd name="T42" fmla="*/ 3536 w 8241"/>
                <a:gd name="T43" fmla="*/ 265 h 505"/>
                <a:gd name="T44" fmla="*/ 3374 w 8241"/>
                <a:gd name="T45" fmla="*/ 173 h 505"/>
                <a:gd name="T46" fmla="*/ 3912 w 8241"/>
                <a:gd name="T47" fmla="*/ 243 h 505"/>
                <a:gd name="T48" fmla="*/ 3663 w 8241"/>
                <a:gd name="T49" fmla="*/ 230 h 505"/>
                <a:gd name="T50" fmla="*/ 4205 w 8241"/>
                <a:gd name="T51" fmla="*/ 217 h 505"/>
                <a:gd name="T52" fmla="*/ 4035 w 8241"/>
                <a:gd name="T53" fmla="*/ 291 h 505"/>
                <a:gd name="T54" fmla="*/ 4538 w 8241"/>
                <a:gd name="T55" fmla="*/ 231 h 505"/>
                <a:gd name="T56" fmla="*/ 4328 w 8241"/>
                <a:gd name="T57" fmla="*/ 264 h 505"/>
                <a:gd name="T58" fmla="*/ 4911 w 8241"/>
                <a:gd name="T59" fmla="*/ 292 h 505"/>
                <a:gd name="T60" fmla="*/ 4705 w 8241"/>
                <a:gd name="T61" fmla="*/ 239 h 505"/>
                <a:gd name="T62" fmla="*/ 5200 w 8241"/>
                <a:gd name="T63" fmla="*/ 349 h 505"/>
                <a:gd name="T64" fmla="*/ 5371 w 8241"/>
                <a:gd name="T65" fmla="*/ 275 h 505"/>
                <a:gd name="T66" fmla="*/ 5367 w 8241"/>
                <a:gd name="T67" fmla="*/ 358 h 505"/>
                <a:gd name="T68" fmla="*/ 5713 w 8241"/>
                <a:gd name="T69" fmla="*/ 293 h 505"/>
                <a:gd name="T70" fmla="*/ 5708 w 8241"/>
                <a:gd name="T71" fmla="*/ 376 h 505"/>
                <a:gd name="T72" fmla="*/ 6037 w 8241"/>
                <a:gd name="T73" fmla="*/ 310 h 505"/>
                <a:gd name="T74" fmla="*/ 6199 w 8241"/>
                <a:gd name="T75" fmla="*/ 402 h 505"/>
                <a:gd name="T76" fmla="*/ 6037 w 8241"/>
                <a:gd name="T77" fmla="*/ 310 h 505"/>
                <a:gd name="T78" fmla="*/ 6575 w 8241"/>
                <a:gd name="T79" fmla="*/ 379 h 505"/>
                <a:gd name="T80" fmla="*/ 6326 w 8241"/>
                <a:gd name="T81" fmla="*/ 367 h 505"/>
                <a:gd name="T82" fmla="*/ 6869 w 8241"/>
                <a:gd name="T83" fmla="*/ 350 h 505"/>
                <a:gd name="T84" fmla="*/ 6699 w 8241"/>
                <a:gd name="T85" fmla="*/ 426 h 505"/>
                <a:gd name="T86" fmla="*/ 7202 w 8241"/>
                <a:gd name="T87" fmla="*/ 368 h 505"/>
                <a:gd name="T88" fmla="*/ 6992 w 8241"/>
                <a:gd name="T89" fmla="*/ 398 h 505"/>
                <a:gd name="T90" fmla="*/ 7574 w 8241"/>
                <a:gd name="T91" fmla="*/ 429 h 505"/>
                <a:gd name="T92" fmla="*/ 7368 w 8241"/>
                <a:gd name="T93" fmla="*/ 376 h 505"/>
                <a:gd name="T94" fmla="*/ 7863 w 8241"/>
                <a:gd name="T95" fmla="*/ 486 h 505"/>
                <a:gd name="T96" fmla="*/ 8034 w 8241"/>
                <a:gd name="T97" fmla="*/ 412 h 505"/>
                <a:gd name="T98" fmla="*/ 8030 w 8241"/>
                <a:gd name="T99" fmla="*/ 49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241" h="505">
                  <a:moveTo>
                    <a:pt x="45" y="1"/>
                  </a:moveTo>
                  <a:lnTo>
                    <a:pt x="211" y="10"/>
                  </a:lnTo>
                  <a:cubicBezTo>
                    <a:pt x="234" y="11"/>
                    <a:pt x="252" y="31"/>
                    <a:pt x="251" y="54"/>
                  </a:cubicBezTo>
                  <a:cubicBezTo>
                    <a:pt x="249" y="77"/>
                    <a:pt x="230" y="94"/>
                    <a:pt x="207" y="93"/>
                  </a:cubicBezTo>
                  <a:lnTo>
                    <a:pt x="40" y="84"/>
                  </a:lnTo>
                  <a:lnTo>
                    <a:pt x="40" y="84"/>
                  </a:lnTo>
                  <a:cubicBezTo>
                    <a:pt x="17" y="83"/>
                    <a:pt x="0" y="63"/>
                    <a:pt x="1" y="40"/>
                  </a:cubicBezTo>
                  <a:cubicBezTo>
                    <a:pt x="2" y="17"/>
                    <a:pt x="22" y="0"/>
                    <a:pt x="45" y="1"/>
                  </a:cubicBezTo>
                  <a:close/>
                  <a:moveTo>
                    <a:pt x="378" y="19"/>
                  </a:moveTo>
                  <a:lnTo>
                    <a:pt x="421" y="21"/>
                  </a:lnTo>
                  <a:lnTo>
                    <a:pt x="544" y="27"/>
                  </a:lnTo>
                  <a:cubicBezTo>
                    <a:pt x="567" y="29"/>
                    <a:pt x="585" y="48"/>
                    <a:pt x="583" y="71"/>
                  </a:cubicBezTo>
                  <a:cubicBezTo>
                    <a:pt x="582" y="94"/>
                    <a:pt x="563" y="112"/>
                    <a:pt x="540" y="111"/>
                  </a:cubicBezTo>
                  <a:lnTo>
                    <a:pt x="540" y="111"/>
                  </a:lnTo>
                  <a:lnTo>
                    <a:pt x="416" y="104"/>
                  </a:lnTo>
                  <a:lnTo>
                    <a:pt x="373" y="102"/>
                  </a:lnTo>
                  <a:lnTo>
                    <a:pt x="373" y="102"/>
                  </a:lnTo>
                  <a:cubicBezTo>
                    <a:pt x="350" y="101"/>
                    <a:pt x="332" y="81"/>
                    <a:pt x="334" y="58"/>
                  </a:cubicBezTo>
                  <a:cubicBezTo>
                    <a:pt x="335" y="35"/>
                    <a:pt x="355" y="17"/>
                    <a:pt x="378" y="19"/>
                  </a:cubicBezTo>
                  <a:close/>
                  <a:moveTo>
                    <a:pt x="710" y="36"/>
                  </a:moveTo>
                  <a:lnTo>
                    <a:pt x="801" y="41"/>
                  </a:lnTo>
                  <a:lnTo>
                    <a:pt x="877" y="45"/>
                  </a:lnTo>
                  <a:cubicBezTo>
                    <a:pt x="900" y="46"/>
                    <a:pt x="917" y="66"/>
                    <a:pt x="916" y="89"/>
                  </a:cubicBezTo>
                  <a:cubicBezTo>
                    <a:pt x="915" y="112"/>
                    <a:pt x="895" y="129"/>
                    <a:pt x="872" y="128"/>
                  </a:cubicBezTo>
                  <a:lnTo>
                    <a:pt x="796" y="124"/>
                  </a:lnTo>
                  <a:lnTo>
                    <a:pt x="706" y="119"/>
                  </a:lnTo>
                  <a:cubicBezTo>
                    <a:pt x="683" y="118"/>
                    <a:pt x="665" y="99"/>
                    <a:pt x="667" y="76"/>
                  </a:cubicBezTo>
                  <a:cubicBezTo>
                    <a:pt x="668" y="53"/>
                    <a:pt x="687" y="35"/>
                    <a:pt x="710" y="36"/>
                  </a:cubicBezTo>
                  <a:close/>
                  <a:moveTo>
                    <a:pt x="1043" y="54"/>
                  </a:moveTo>
                  <a:lnTo>
                    <a:pt x="1177" y="61"/>
                  </a:lnTo>
                  <a:lnTo>
                    <a:pt x="1210" y="63"/>
                  </a:lnTo>
                  <a:cubicBezTo>
                    <a:pt x="1233" y="64"/>
                    <a:pt x="1250" y="83"/>
                    <a:pt x="1249" y="106"/>
                  </a:cubicBezTo>
                  <a:cubicBezTo>
                    <a:pt x="1248" y="129"/>
                    <a:pt x="1228" y="147"/>
                    <a:pt x="1205" y="146"/>
                  </a:cubicBezTo>
                  <a:lnTo>
                    <a:pt x="1172" y="144"/>
                  </a:lnTo>
                  <a:lnTo>
                    <a:pt x="1039" y="137"/>
                  </a:lnTo>
                  <a:cubicBezTo>
                    <a:pt x="1016" y="136"/>
                    <a:pt x="998" y="116"/>
                    <a:pt x="999" y="93"/>
                  </a:cubicBezTo>
                  <a:cubicBezTo>
                    <a:pt x="1001" y="70"/>
                    <a:pt x="1020" y="53"/>
                    <a:pt x="1043" y="54"/>
                  </a:cubicBezTo>
                  <a:close/>
                  <a:moveTo>
                    <a:pt x="1376" y="71"/>
                  </a:moveTo>
                  <a:lnTo>
                    <a:pt x="1543" y="80"/>
                  </a:lnTo>
                  <a:cubicBezTo>
                    <a:pt x="1566" y="81"/>
                    <a:pt x="1583" y="101"/>
                    <a:pt x="1582" y="124"/>
                  </a:cubicBezTo>
                  <a:cubicBezTo>
                    <a:pt x="1581" y="147"/>
                    <a:pt x="1561" y="165"/>
                    <a:pt x="1538" y="163"/>
                  </a:cubicBezTo>
                  <a:lnTo>
                    <a:pt x="1538" y="163"/>
                  </a:lnTo>
                  <a:lnTo>
                    <a:pt x="1372" y="155"/>
                  </a:lnTo>
                  <a:cubicBezTo>
                    <a:pt x="1349" y="153"/>
                    <a:pt x="1331" y="134"/>
                    <a:pt x="1332" y="111"/>
                  </a:cubicBezTo>
                  <a:cubicBezTo>
                    <a:pt x="1334" y="88"/>
                    <a:pt x="1353" y="70"/>
                    <a:pt x="1376" y="71"/>
                  </a:cubicBezTo>
                  <a:close/>
                  <a:moveTo>
                    <a:pt x="1709" y="87"/>
                  </a:moveTo>
                  <a:lnTo>
                    <a:pt x="1875" y="94"/>
                  </a:lnTo>
                  <a:cubicBezTo>
                    <a:pt x="1898" y="95"/>
                    <a:pt x="1916" y="115"/>
                    <a:pt x="1915" y="138"/>
                  </a:cubicBezTo>
                  <a:cubicBezTo>
                    <a:pt x="1914" y="161"/>
                    <a:pt x="1895" y="179"/>
                    <a:pt x="1872" y="178"/>
                  </a:cubicBezTo>
                  <a:lnTo>
                    <a:pt x="1705" y="171"/>
                  </a:lnTo>
                  <a:cubicBezTo>
                    <a:pt x="1682" y="170"/>
                    <a:pt x="1664" y="150"/>
                    <a:pt x="1665" y="127"/>
                  </a:cubicBezTo>
                  <a:cubicBezTo>
                    <a:pt x="1666" y="104"/>
                    <a:pt x="1686" y="86"/>
                    <a:pt x="1709" y="87"/>
                  </a:cubicBezTo>
                  <a:close/>
                  <a:moveTo>
                    <a:pt x="2042" y="103"/>
                  </a:moveTo>
                  <a:lnTo>
                    <a:pt x="2208" y="111"/>
                  </a:lnTo>
                  <a:cubicBezTo>
                    <a:pt x="2231" y="113"/>
                    <a:pt x="2249" y="132"/>
                    <a:pt x="2248" y="155"/>
                  </a:cubicBezTo>
                  <a:cubicBezTo>
                    <a:pt x="2247" y="178"/>
                    <a:pt x="2227" y="196"/>
                    <a:pt x="2204" y="195"/>
                  </a:cubicBezTo>
                  <a:lnTo>
                    <a:pt x="2204" y="195"/>
                  </a:lnTo>
                  <a:lnTo>
                    <a:pt x="2038" y="186"/>
                  </a:lnTo>
                  <a:cubicBezTo>
                    <a:pt x="2015" y="185"/>
                    <a:pt x="1997" y="165"/>
                    <a:pt x="1998" y="142"/>
                  </a:cubicBezTo>
                  <a:cubicBezTo>
                    <a:pt x="1999" y="119"/>
                    <a:pt x="2019" y="101"/>
                    <a:pt x="2042" y="103"/>
                  </a:cubicBezTo>
                  <a:close/>
                  <a:moveTo>
                    <a:pt x="2375" y="120"/>
                  </a:moveTo>
                  <a:lnTo>
                    <a:pt x="2541" y="129"/>
                  </a:lnTo>
                  <a:cubicBezTo>
                    <a:pt x="2564" y="130"/>
                    <a:pt x="2582" y="150"/>
                    <a:pt x="2581" y="173"/>
                  </a:cubicBezTo>
                  <a:cubicBezTo>
                    <a:pt x="2580" y="196"/>
                    <a:pt x="2560" y="213"/>
                    <a:pt x="2537" y="212"/>
                  </a:cubicBezTo>
                  <a:lnTo>
                    <a:pt x="2371" y="203"/>
                  </a:lnTo>
                  <a:cubicBezTo>
                    <a:pt x="2348" y="202"/>
                    <a:pt x="2330" y="183"/>
                    <a:pt x="2331" y="160"/>
                  </a:cubicBezTo>
                  <a:cubicBezTo>
                    <a:pt x="2332" y="137"/>
                    <a:pt x="2352" y="119"/>
                    <a:pt x="2375" y="120"/>
                  </a:cubicBezTo>
                  <a:close/>
                  <a:moveTo>
                    <a:pt x="2708" y="138"/>
                  </a:moveTo>
                  <a:lnTo>
                    <a:pt x="2874" y="147"/>
                  </a:lnTo>
                  <a:cubicBezTo>
                    <a:pt x="2897" y="148"/>
                    <a:pt x="2915" y="167"/>
                    <a:pt x="2914" y="190"/>
                  </a:cubicBezTo>
                  <a:cubicBezTo>
                    <a:pt x="2912" y="213"/>
                    <a:pt x="2893" y="231"/>
                    <a:pt x="2870" y="230"/>
                  </a:cubicBezTo>
                  <a:lnTo>
                    <a:pt x="2703" y="221"/>
                  </a:lnTo>
                  <a:cubicBezTo>
                    <a:pt x="2680" y="220"/>
                    <a:pt x="2663" y="200"/>
                    <a:pt x="2664" y="177"/>
                  </a:cubicBezTo>
                  <a:cubicBezTo>
                    <a:pt x="2665" y="154"/>
                    <a:pt x="2685" y="137"/>
                    <a:pt x="2708" y="138"/>
                  </a:cubicBezTo>
                  <a:close/>
                  <a:moveTo>
                    <a:pt x="3041" y="155"/>
                  </a:moveTo>
                  <a:lnTo>
                    <a:pt x="3069" y="157"/>
                  </a:lnTo>
                  <a:lnTo>
                    <a:pt x="3207" y="164"/>
                  </a:lnTo>
                  <a:cubicBezTo>
                    <a:pt x="3230" y="165"/>
                    <a:pt x="3248" y="185"/>
                    <a:pt x="3247" y="208"/>
                  </a:cubicBezTo>
                  <a:cubicBezTo>
                    <a:pt x="3245" y="231"/>
                    <a:pt x="3226" y="249"/>
                    <a:pt x="3203" y="247"/>
                  </a:cubicBezTo>
                  <a:lnTo>
                    <a:pt x="3064" y="240"/>
                  </a:lnTo>
                  <a:lnTo>
                    <a:pt x="3036" y="239"/>
                  </a:lnTo>
                  <a:cubicBezTo>
                    <a:pt x="3013" y="237"/>
                    <a:pt x="2996" y="218"/>
                    <a:pt x="2997" y="195"/>
                  </a:cubicBezTo>
                  <a:cubicBezTo>
                    <a:pt x="2998" y="172"/>
                    <a:pt x="3018" y="154"/>
                    <a:pt x="3041" y="155"/>
                  </a:cubicBezTo>
                  <a:close/>
                  <a:moveTo>
                    <a:pt x="3374" y="173"/>
                  </a:moveTo>
                  <a:lnTo>
                    <a:pt x="3445" y="177"/>
                  </a:lnTo>
                  <a:lnTo>
                    <a:pt x="3540" y="182"/>
                  </a:lnTo>
                  <a:cubicBezTo>
                    <a:pt x="3563" y="183"/>
                    <a:pt x="3581" y="203"/>
                    <a:pt x="3579" y="226"/>
                  </a:cubicBezTo>
                  <a:cubicBezTo>
                    <a:pt x="3578" y="249"/>
                    <a:pt x="3559" y="266"/>
                    <a:pt x="3536" y="265"/>
                  </a:cubicBezTo>
                  <a:lnTo>
                    <a:pt x="3440" y="260"/>
                  </a:lnTo>
                  <a:lnTo>
                    <a:pt x="3369" y="256"/>
                  </a:lnTo>
                  <a:cubicBezTo>
                    <a:pt x="3346" y="255"/>
                    <a:pt x="3328" y="235"/>
                    <a:pt x="3330" y="212"/>
                  </a:cubicBezTo>
                  <a:cubicBezTo>
                    <a:pt x="3331" y="189"/>
                    <a:pt x="3351" y="172"/>
                    <a:pt x="3374" y="173"/>
                  </a:cubicBezTo>
                  <a:close/>
                  <a:moveTo>
                    <a:pt x="3706" y="191"/>
                  </a:moveTo>
                  <a:lnTo>
                    <a:pt x="3825" y="197"/>
                  </a:lnTo>
                  <a:lnTo>
                    <a:pt x="3873" y="199"/>
                  </a:lnTo>
                  <a:cubicBezTo>
                    <a:pt x="3896" y="201"/>
                    <a:pt x="3913" y="220"/>
                    <a:pt x="3912" y="243"/>
                  </a:cubicBezTo>
                  <a:cubicBezTo>
                    <a:pt x="3911" y="266"/>
                    <a:pt x="3891" y="284"/>
                    <a:pt x="3868" y="283"/>
                  </a:cubicBezTo>
                  <a:lnTo>
                    <a:pt x="3820" y="280"/>
                  </a:lnTo>
                  <a:lnTo>
                    <a:pt x="3702" y="274"/>
                  </a:lnTo>
                  <a:cubicBezTo>
                    <a:pt x="3679" y="273"/>
                    <a:pt x="3661" y="253"/>
                    <a:pt x="3663" y="230"/>
                  </a:cubicBezTo>
                  <a:cubicBezTo>
                    <a:pt x="3664" y="207"/>
                    <a:pt x="3683" y="189"/>
                    <a:pt x="3706" y="191"/>
                  </a:cubicBezTo>
                  <a:close/>
                  <a:moveTo>
                    <a:pt x="4039" y="208"/>
                  </a:moveTo>
                  <a:lnTo>
                    <a:pt x="4201" y="217"/>
                  </a:lnTo>
                  <a:lnTo>
                    <a:pt x="4205" y="217"/>
                  </a:lnTo>
                  <a:cubicBezTo>
                    <a:pt x="4228" y="218"/>
                    <a:pt x="4246" y="237"/>
                    <a:pt x="4245" y="260"/>
                  </a:cubicBezTo>
                  <a:cubicBezTo>
                    <a:pt x="4244" y="283"/>
                    <a:pt x="4225" y="301"/>
                    <a:pt x="4202" y="300"/>
                  </a:cubicBezTo>
                  <a:lnTo>
                    <a:pt x="4196" y="300"/>
                  </a:lnTo>
                  <a:lnTo>
                    <a:pt x="4035" y="291"/>
                  </a:lnTo>
                  <a:cubicBezTo>
                    <a:pt x="4012" y="290"/>
                    <a:pt x="3994" y="271"/>
                    <a:pt x="3995" y="248"/>
                  </a:cubicBezTo>
                  <a:cubicBezTo>
                    <a:pt x="3997" y="225"/>
                    <a:pt x="4016" y="207"/>
                    <a:pt x="4039" y="208"/>
                  </a:cubicBezTo>
                  <a:close/>
                  <a:moveTo>
                    <a:pt x="4372" y="224"/>
                  </a:moveTo>
                  <a:lnTo>
                    <a:pt x="4538" y="231"/>
                  </a:lnTo>
                  <a:cubicBezTo>
                    <a:pt x="4561" y="232"/>
                    <a:pt x="4579" y="251"/>
                    <a:pt x="4578" y="274"/>
                  </a:cubicBezTo>
                  <a:cubicBezTo>
                    <a:pt x="4577" y="297"/>
                    <a:pt x="4558" y="315"/>
                    <a:pt x="4535" y="314"/>
                  </a:cubicBezTo>
                  <a:lnTo>
                    <a:pt x="4368" y="307"/>
                  </a:lnTo>
                  <a:cubicBezTo>
                    <a:pt x="4345" y="306"/>
                    <a:pt x="4327" y="287"/>
                    <a:pt x="4328" y="264"/>
                  </a:cubicBezTo>
                  <a:cubicBezTo>
                    <a:pt x="4329" y="241"/>
                    <a:pt x="4349" y="223"/>
                    <a:pt x="4372" y="224"/>
                  </a:cubicBezTo>
                  <a:close/>
                  <a:moveTo>
                    <a:pt x="4705" y="239"/>
                  </a:moveTo>
                  <a:lnTo>
                    <a:pt x="4872" y="248"/>
                  </a:lnTo>
                  <a:cubicBezTo>
                    <a:pt x="4895" y="250"/>
                    <a:pt x="4912" y="269"/>
                    <a:pt x="4911" y="292"/>
                  </a:cubicBezTo>
                  <a:cubicBezTo>
                    <a:pt x="4910" y="315"/>
                    <a:pt x="4890" y="333"/>
                    <a:pt x="4867" y="332"/>
                  </a:cubicBezTo>
                  <a:lnTo>
                    <a:pt x="4701" y="323"/>
                  </a:lnTo>
                  <a:cubicBezTo>
                    <a:pt x="4678" y="321"/>
                    <a:pt x="4660" y="302"/>
                    <a:pt x="4661" y="279"/>
                  </a:cubicBezTo>
                  <a:cubicBezTo>
                    <a:pt x="4663" y="256"/>
                    <a:pt x="4682" y="238"/>
                    <a:pt x="4705" y="239"/>
                  </a:cubicBezTo>
                  <a:close/>
                  <a:moveTo>
                    <a:pt x="5038" y="257"/>
                  </a:moveTo>
                  <a:lnTo>
                    <a:pt x="5204" y="266"/>
                  </a:lnTo>
                  <a:cubicBezTo>
                    <a:pt x="5227" y="267"/>
                    <a:pt x="5245" y="287"/>
                    <a:pt x="5244" y="310"/>
                  </a:cubicBezTo>
                  <a:cubicBezTo>
                    <a:pt x="5243" y="333"/>
                    <a:pt x="5223" y="350"/>
                    <a:pt x="5200" y="349"/>
                  </a:cubicBezTo>
                  <a:lnTo>
                    <a:pt x="5034" y="340"/>
                  </a:lnTo>
                  <a:cubicBezTo>
                    <a:pt x="5011" y="339"/>
                    <a:pt x="4993" y="320"/>
                    <a:pt x="4994" y="297"/>
                  </a:cubicBezTo>
                  <a:cubicBezTo>
                    <a:pt x="4995" y="274"/>
                    <a:pt x="5015" y="256"/>
                    <a:pt x="5038" y="257"/>
                  </a:cubicBezTo>
                  <a:close/>
                  <a:moveTo>
                    <a:pt x="5371" y="275"/>
                  </a:moveTo>
                  <a:lnTo>
                    <a:pt x="5537" y="284"/>
                  </a:lnTo>
                  <a:cubicBezTo>
                    <a:pt x="5560" y="285"/>
                    <a:pt x="5578" y="304"/>
                    <a:pt x="5577" y="327"/>
                  </a:cubicBezTo>
                  <a:cubicBezTo>
                    <a:pt x="5576" y="350"/>
                    <a:pt x="5556" y="368"/>
                    <a:pt x="5533" y="367"/>
                  </a:cubicBezTo>
                  <a:lnTo>
                    <a:pt x="5367" y="358"/>
                  </a:lnTo>
                  <a:cubicBezTo>
                    <a:pt x="5344" y="357"/>
                    <a:pt x="5326" y="337"/>
                    <a:pt x="5327" y="314"/>
                  </a:cubicBezTo>
                  <a:cubicBezTo>
                    <a:pt x="5328" y="291"/>
                    <a:pt x="5348" y="273"/>
                    <a:pt x="5371" y="275"/>
                  </a:cubicBezTo>
                  <a:close/>
                  <a:moveTo>
                    <a:pt x="5704" y="292"/>
                  </a:moveTo>
                  <a:lnTo>
                    <a:pt x="5713" y="293"/>
                  </a:lnTo>
                  <a:lnTo>
                    <a:pt x="5870" y="301"/>
                  </a:lnTo>
                  <a:cubicBezTo>
                    <a:pt x="5893" y="302"/>
                    <a:pt x="5911" y="322"/>
                    <a:pt x="5910" y="345"/>
                  </a:cubicBezTo>
                  <a:cubicBezTo>
                    <a:pt x="5908" y="368"/>
                    <a:pt x="5889" y="386"/>
                    <a:pt x="5866" y="384"/>
                  </a:cubicBezTo>
                  <a:lnTo>
                    <a:pt x="5708" y="376"/>
                  </a:lnTo>
                  <a:lnTo>
                    <a:pt x="5699" y="376"/>
                  </a:lnTo>
                  <a:cubicBezTo>
                    <a:pt x="5676" y="374"/>
                    <a:pt x="5659" y="355"/>
                    <a:pt x="5660" y="332"/>
                  </a:cubicBezTo>
                  <a:cubicBezTo>
                    <a:pt x="5661" y="309"/>
                    <a:pt x="5681" y="291"/>
                    <a:pt x="5704" y="292"/>
                  </a:cubicBezTo>
                  <a:close/>
                  <a:moveTo>
                    <a:pt x="6037" y="310"/>
                  </a:moveTo>
                  <a:lnTo>
                    <a:pt x="6093" y="313"/>
                  </a:lnTo>
                  <a:lnTo>
                    <a:pt x="6203" y="319"/>
                  </a:lnTo>
                  <a:cubicBezTo>
                    <a:pt x="6226" y="320"/>
                    <a:pt x="6244" y="340"/>
                    <a:pt x="6243" y="363"/>
                  </a:cubicBezTo>
                  <a:cubicBezTo>
                    <a:pt x="6241" y="386"/>
                    <a:pt x="6222" y="403"/>
                    <a:pt x="6199" y="402"/>
                  </a:cubicBezTo>
                  <a:lnTo>
                    <a:pt x="6088" y="396"/>
                  </a:lnTo>
                  <a:lnTo>
                    <a:pt x="6032" y="393"/>
                  </a:lnTo>
                  <a:cubicBezTo>
                    <a:pt x="6009" y="392"/>
                    <a:pt x="5992" y="372"/>
                    <a:pt x="5993" y="349"/>
                  </a:cubicBezTo>
                  <a:cubicBezTo>
                    <a:pt x="5994" y="326"/>
                    <a:pt x="6014" y="309"/>
                    <a:pt x="6037" y="310"/>
                  </a:cubicBezTo>
                  <a:close/>
                  <a:moveTo>
                    <a:pt x="6370" y="328"/>
                  </a:moveTo>
                  <a:lnTo>
                    <a:pt x="6469" y="333"/>
                  </a:lnTo>
                  <a:lnTo>
                    <a:pt x="6536" y="336"/>
                  </a:lnTo>
                  <a:cubicBezTo>
                    <a:pt x="6559" y="337"/>
                    <a:pt x="6576" y="356"/>
                    <a:pt x="6575" y="379"/>
                  </a:cubicBezTo>
                  <a:cubicBezTo>
                    <a:pt x="6574" y="402"/>
                    <a:pt x="6555" y="420"/>
                    <a:pt x="6532" y="419"/>
                  </a:cubicBezTo>
                  <a:lnTo>
                    <a:pt x="6464" y="416"/>
                  </a:lnTo>
                  <a:lnTo>
                    <a:pt x="6365" y="411"/>
                  </a:lnTo>
                  <a:cubicBezTo>
                    <a:pt x="6342" y="410"/>
                    <a:pt x="6324" y="390"/>
                    <a:pt x="6326" y="367"/>
                  </a:cubicBezTo>
                  <a:cubicBezTo>
                    <a:pt x="6327" y="344"/>
                    <a:pt x="6347" y="326"/>
                    <a:pt x="6370" y="328"/>
                  </a:cubicBezTo>
                  <a:close/>
                  <a:moveTo>
                    <a:pt x="6702" y="343"/>
                  </a:moveTo>
                  <a:lnTo>
                    <a:pt x="6848" y="349"/>
                  </a:lnTo>
                  <a:lnTo>
                    <a:pt x="6869" y="350"/>
                  </a:lnTo>
                  <a:cubicBezTo>
                    <a:pt x="6892" y="351"/>
                    <a:pt x="6910" y="371"/>
                    <a:pt x="6908" y="394"/>
                  </a:cubicBezTo>
                  <a:cubicBezTo>
                    <a:pt x="6907" y="417"/>
                    <a:pt x="6888" y="434"/>
                    <a:pt x="6865" y="433"/>
                  </a:cubicBezTo>
                  <a:lnTo>
                    <a:pt x="6845" y="432"/>
                  </a:lnTo>
                  <a:lnTo>
                    <a:pt x="6699" y="426"/>
                  </a:lnTo>
                  <a:cubicBezTo>
                    <a:pt x="6676" y="425"/>
                    <a:pt x="6658" y="406"/>
                    <a:pt x="6659" y="383"/>
                  </a:cubicBezTo>
                  <a:cubicBezTo>
                    <a:pt x="6660" y="360"/>
                    <a:pt x="6679" y="342"/>
                    <a:pt x="6702" y="343"/>
                  </a:cubicBezTo>
                  <a:close/>
                  <a:moveTo>
                    <a:pt x="7035" y="359"/>
                  </a:moveTo>
                  <a:lnTo>
                    <a:pt x="7202" y="368"/>
                  </a:lnTo>
                  <a:cubicBezTo>
                    <a:pt x="7225" y="369"/>
                    <a:pt x="7243" y="388"/>
                    <a:pt x="7241" y="411"/>
                  </a:cubicBezTo>
                  <a:cubicBezTo>
                    <a:pt x="7240" y="434"/>
                    <a:pt x="7220" y="452"/>
                    <a:pt x="7197" y="451"/>
                  </a:cubicBezTo>
                  <a:lnTo>
                    <a:pt x="7031" y="442"/>
                  </a:lnTo>
                  <a:cubicBezTo>
                    <a:pt x="7008" y="441"/>
                    <a:pt x="6990" y="421"/>
                    <a:pt x="6992" y="398"/>
                  </a:cubicBezTo>
                  <a:cubicBezTo>
                    <a:pt x="6993" y="375"/>
                    <a:pt x="7012" y="358"/>
                    <a:pt x="7035" y="359"/>
                  </a:cubicBezTo>
                  <a:close/>
                  <a:moveTo>
                    <a:pt x="7368" y="376"/>
                  </a:moveTo>
                  <a:lnTo>
                    <a:pt x="7535" y="385"/>
                  </a:lnTo>
                  <a:cubicBezTo>
                    <a:pt x="7558" y="386"/>
                    <a:pt x="7575" y="406"/>
                    <a:pt x="7574" y="429"/>
                  </a:cubicBezTo>
                  <a:cubicBezTo>
                    <a:pt x="7573" y="452"/>
                    <a:pt x="7553" y="470"/>
                    <a:pt x="7530" y="468"/>
                  </a:cubicBezTo>
                  <a:lnTo>
                    <a:pt x="7364" y="460"/>
                  </a:lnTo>
                  <a:cubicBezTo>
                    <a:pt x="7341" y="458"/>
                    <a:pt x="7323" y="439"/>
                    <a:pt x="7325" y="416"/>
                  </a:cubicBezTo>
                  <a:cubicBezTo>
                    <a:pt x="7326" y="393"/>
                    <a:pt x="7345" y="375"/>
                    <a:pt x="7368" y="376"/>
                  </a:cubicBezTo>
                  <a:close/>
                  <a:moveTo>
                    <a:pt x="7701" y="394"/>
                  </a:moveTo>
                  <a:lnTo>
                    <a:pt x="7868" y="403"/>
                  </a:lnTo>
                  <a:cubicBezTo>
                    <a:pt x="7891" y="404"/>
                    <a:pt x="7908" y="424"/>
                    <a:pt x="7907" y="447"/>
                  </a:cubicBezTo>
                  <a:cubicBezTo>
                    <a:pt x="7906" y="470"/>
                    <a:pt x="7886" y="487"/>
                    <a:pt x="7863" y="486"/>
                  </a:cubicBezTo>
                  <a:lnTo>
                    <a:pt x="7697" y="477"/>
                  </a:lnTo>
                  <a:cubicBezTo>
                    <a:pt x="7674" y="476"/>
                    <a:pt x="7656" y="456"/>
                    <a:pt x="7657" y="433"/>
                  </a:cubicBezTo>
                  <a:cubicBezTo>
                    <a:pt x="7659" y="410"/>
                    <a:pt x="7678" y="393"/>
                    <a:pt x="7701" y="394"/>
                  </a:cubicBezTo>
                  <a:close/>
                  <a:moveTo>
                    <a:pt x="8034" y="412"/>
                  </a:moveTo>
                  <a:lnTo>
                    <a:pt x="8200" y="420"/>
                  </a:lnTo>
                  <a:cubicBezTo>
                    <a:pt x="8223" y="422"/>
                    <a:pt x="8241" y="441"/>
                    <a:pt x="8240" y="464"/>
                  </a:cubicBezTo>
                  <a:cubicBezTo>
                    <a:pt x="8239" y="487"/>
                    <a:pt x="8219" y="505"/>
                    <a:pt x="8196" y="504"/>
                  </a:cubicBezTo>
                  <a:lnTo>
                    <a:pt x="8030" y="495"/>
                  </a:lnTo>
                  <a:cubicBezTo>
                    <a:pt x="8007" y="494"/>
                    <a:pt x="7989" y="474"/>
                    <a:pt x="7990" y="451"/>
                  </a:cubicBezTo>
                  <a:cubicBezTo>
                    <a:pt x="7991" y="428"/>
                    <a:pt x="8011" y="410"/>
                    <a:pt x="8034" y="412"/>
                  </a:cubicBezTo>
                  <a:close/>
                </a:path>
              </a:pathLst>
            </a:custGeom>
            <a:solidFill>
              <a:srgbClr val="002060"/>
            </a:solidFill>
            <a:ln w="0" cap="flat">
              <a:solidFill>
                <a:srgbClr val="00206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b="1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7C4CA094-5DEB-6604-4EAA-83081750A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2738" y="3021013"/>
              <a:ext cx="3201988" cy="290513"/>
            </a:xfrm>
            <a:custGeom>
              <a:avLst/>
              <a:gdLst>
                <a:gd name="T0" fmla="*/ 213 w 8403"/>
                <a:gd name="T1" fmla="*/ 747 h 763"/>
                <a:gd name="T2" fmla="*/ 372 w 8403"/>
                <a:gd name="T3" fmla="*/ 650 h 763"/>
                <a:gd name="T4" fmla="*/ 545 w 8403"/>
                <a:gd name="T5" fmla="*/ 719 h 763"/>
                <a:gd name="T6" fmla="*/ 372 w 8403"/>
                <a:gd name="T7" fmla="*/ 650 h 763"/>
                <a:gd name="T8" fmla="*/ 915 w 8403"/>
                <a:gd name="T9" fmla="*/ 647 h 763"/>
                <a:gd name="T10" fmla="*/ 666 w 8403"/>
                <a:gd name="T11" fmla="*/ 667 h 763"/>
                <a:gd name="T12" fmla="*/ 1203 w 8403"/>
                <a:gd name="T13" fmla="*/ 583 h 763"/>
                <a:gd name="T14" fmla="*/ 1043 w 8403"/>
                <a:gd name="T15" fmla="*/ 679 h 763"/>
                <a:gd name="T16" fmla="*/ 1535 w 8403"/>
                <a:gd name="T17" fmla="*/ 555 h 763"/>
                <a:gd name="T18" fmla="*/ 1331 w 8403"/>
                <a:gd name="T19" fmla="*/ 614 h 763"/>
                <a:gd name="T20" fmla="*/ 1912 w 8403"/>
                <a:gd name="T21" fmla="*/ 565 h 763"/>
                <a:gd name="T22" fmla="*/ 1701 w 8403"/>
                <a:gd name="T23" fmla="*/ 541 h 763"/>
                <a:gd name="T24" fmla="*/ 2206 w 8403"/>
                <a:gd name="T25" fmla="*/ 585 h 763"/>
                <a:gd name="T26" fmla="*/ 2366 w 8403"/>
                <a:gd name="T27" fmla="*/ 489 h 763"/>
                <a:gd name="T28" fmla="*/ 2373 w 8403"/>
                <a:gd name="T29" fmla="*/ 572 h 763"/>
                <a:gd name="T30" fmla="*/ 2864 w 8403"/>
                <a:gd name="T31" fmla="*/ 447 h 763"/>
                <a:gd name="T32" fmla="*/ 2660 w 8403"/>
                <a:gd name="T33" fmla="*/ 506 h 763"/>
                <a:gd name="T34" fmla="*/ 3196 w 8403"/>
                <a:gd name="T35" fmla="*/ 420 h 763"/>
                <a:gd name="T36" fmla="*/ 3037 w 8403"/>
                <a:gd name="T37" fmla="*/ 516 h 763"/>
                <a:gd name="T38" fmla="*/ 3440 w 8403"/>
                <a:gd name="T39" fmla="*/ 402 h 763"/>
                <a:gd name="T40" fmla="*/ 3447 w 8403"/>
                <a:gd name="T41" fmla="*/ 485 h 763"/>
                <a:gd name="T42" fmla="*/ 3695 w 8403"/>
                <a:gd name="T43" fmla="*/ 381 h 763"/>
                <a:gd name="T44" fmla="*/ 3868 w 8403"/>
                <a:gd name="T45" fmla="*/ 450 h 763"/>
                <a:gd name="T46" fmla="*/ 3695 w 8403"/>
                <a:gd name="T47" fmla="*/ 381 h 763"/>
                <a:gd name="T48" fmla="*/ 4200 w 8403"/>
                <a:gd name="T49" fmla="*/ 421 h 763"/>
                <a:gd name="T50" fmla="*/ 4359 w 8403"/>
                <a:gd name="T51" fmla="*/ 326 h 763"/>
                <a:gd name="T52" fmla="*/ 4365 w 8403"/>
                <a:gd name="T53" fmla="*/ 409 h 763"/>
                <a:gd name="T54" fmla="*/ 4857 w 8403"/>
                <a:gd name="T55" fmla="*/ 286 h 763"/>
                <a:gd name="T56" fmla="*/ 4653 w 8403"/>
                <a:gd name="T57" fmla="*/ 345 h 763"/>
                <a:gd name="T58" fmla="*/ 5234 w 8403"/>
                <a:gd name="T59" fmla="*/ 296 h 763"/>
                <a:gd name="T60" fmla="*/ 5023 w 8403"/>
                <a:gd name="T61" fmla="*/ 272 h 763"/>
                <a:gd name="T62" fmla="*/ 5529 w 8403"/>
                <a:gd name="T63" fmla="*/ 313 h 763"/>
                <a:gd name="T64" fmla="*/ 5356 w 8403"/>
                <a:gd name="T65" fmla="*/ 244 h 763"/>
                <a:gd name="T66" fmla="*/ 5899 w 8403"/>
                <a:gd name="T67" fmla="*/ 242 h 763"/>
                <a:gd name="T68" fmla="*/ 5650 w 8403"/>
                <a:gd name="T69" fmla="*/ 261 h 763"/>
                <a:gd name="T70" fmla="*/ 6186 w 8403"/>
                <a:gd name="T71" fmla="*/ 178 h 763"/>
                <a:gd name="T72" fmla="*/ 6095 w 8403"/>
                <a:gd name="T73" fmla="*/ 269 h 763"/>
                <a:gd name="T74" fmla="*/ 6352 w 8403"/>
                <a:gd name="T75" fmla="*/ 163 h 763"/>
                <a:gd name="T76" fmla="*/ 6525 w 8403"/>
                <a:gd name="T77" fmla="*/ 232 h 763"/>
                <a:gd name="T78" fmla="*/ 6352 w 8403"/>
                <a:gd name="T79" fmla="*/ 163 h 763"/>
                <a:gd name="T80" fmla="*/ 6896 w 8403"/>
                <a:gd name="T81" fmla="*/ 160 h 763"/>
                <a:gd name="T82" fmla="*/ 6646 w 8403"/>
                <a:gd name="T83" fmla="*/ 180 h 763"/>
                <a:gd name="T84" fmla="*/ 7228 w 8403"/>
                <a:gd name="T85" fmla="*/ 135 h 763"/>
                <a:gd name="T86" fmla="*/ 7017 w 8403"/>
                <a:gd name="T87" fmla="*/ 109 h 763"/>
                <a:gd name="T88" fmla="*/ 7522 w 8403"/>
                <a:gd name="T89" fmla="*/ 152 h 763"/>
                <a:gd name="T90" fmla="*/ 7681 w 8403"/>
                <a:gd name="T91" fmla="*/ 55 h 763"/>
                <a:gd name="T92" fmla="*/ 7688 w 8403"/>
                <a:gd name="T93" fmla="*/ 138 h 763"/>
                <a:gd name="T94" fmla="*/ 8180 w 8403"/>
                <a:gd name="T95" fmla="*/ 15 h 763"/>
                <a:gd name="T96" fmla="*/ 8186 w 8403"/>
                <a:gd name="T97" fmla="*/ 98 h 763"/>
                <a:gd name="T98" fmla="*/ 8346 w 8403"/>
                <a:gd name="T99" fmla="*/ 3 h 763"/>
                <a:gd name="T100" fmla="*/ 8363 w 8403"/>
                <a:gd name="T101" fmla="*/ 85 h 763"/>
                <a:gd name="T102" fmla="*/ 8346 w 8403"/>
                <a:gd name="T103" fmla="*/ 3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403" h="763">
                  <a:moveTo>
                    <a:pt x="40" y="678"/>
                  </a:moveTo>
                  <a:lnTo>
                    <a:pt x="206" y="664"/>
                  </a:lnTo>
                  <a:cubicBezTo>
                    <a:pt x="229" y="662"/>
                    <a:pt x="249" y="679"/>
                    <a:pt x="251" y="702"/>
                  </a:cubicBezTo>
                  <a:cubicBezTo>
                    <a:pt x="253" y="725"/>
                    <a:pt x="236" y="745"/>
                    <a:pt x="213" y="747"/>
                  </a:cubicBezTo>
                  <a:lnTo>
                    <a:pt x="47" y="761"/>
                  </a:lnTo>
                  <a:cubicBezTo>
                    <a:pt x="24" y="763"/>
                    <a:pt x="4" y="746"/>
                    <a:pt x="2" y="723"/>
                  </a:cubicBezTo>
                  <a:cubicBezTo>
                    <a:pt x="0" y="700"/>
                    <a:pt x="17" y="680"/>
                    <a:pt x="40" y="678"/>
                  </a:cubicBezTo>
                  <a:close/>
                  <a:moveTo>
                    <a:pt x="372" y="650"/>
                  </a:moveTo>
                  <a:lnTo>
                    <a:pt x="416" y="646"/>
                  </a:lnTo>
                  <a:lnTo>
                    <a:pt x="538" y="636"/>
                  </a:lnTo>
                  <a:cubicBezTo>
                    <a:pt x="561" y="634"/>
                    <a:pt x="581" y="651"/>
                    <a:pt x="583" y="674"/>
                  </a:cubicBezTo>
                  <a:cubicBezTo>
                    <a:pt x="585" y="697"/>
                    <a:pt x="568" y="717"/>
                    <a:pt x="545" y="719"/>
                  </a:cubicBezTo>
                  <a:lnTo>
                    <a:pt x="423" y="729"/>
                  </a:lnTo>
                  <a:lnTo>
                    <a:pt x="379" y="733"/>
                  </a:lnTo>
                  <a:cubicBezTo>
                    <a:pt x="356" y="735"/>
                    <a:pt x="336" y="718"/>
                    <a:pt x="334" y="695"/>
                  </a:cubicBezTo>
                  <a:cubicBezTo>
                    <a:pt x="332" y="672"/>
                    <a:pt x="349" y="652"/>
                    <a:pt x="372" y="650"/>
                  </a:cubicBezTo>
                  <a:close/>
                  <a:moveTo>
                    <a:pt x="704" y="622"/>
                  </a:moveTo>
                  <a:lnTo>
                    <a:pt x="796" y="614"/>
                  </a:lnTo>
                  <a:lnTo>
                    <a:pt x="871" y="608"/>
                  </a:lnTo>
                  <a:cubicBezTo>
                    <a:pt x="894" y="607"/>
                    <a:pt x="914" y="624"/>
                    <a:pt x="915" y="647"/>
                  </a:cubicBezTo>
                  <a:cubicBezTo>
                    <a:pt x="917" y="670"/>
                    <a:pt x="900" y="690"/>
                    <a:pt x="877" y="691"/>
                  </a:cubicBezTo>
                  <a:lnTo>
                    <a:pt x="803" y="697"/>
                  </a:lnTo>
                  <a:lnTo>
                    <a:pt x="711" y="705"/>
                  </a:lnTo>
                  <a:cubicBezTo>
                    <a:pt x="688" y="707"/>
                    <a:pt x="668" y="690"/>
                    <a:pt x="666" y="667"/>
                  </a:cubicBezTo>
                  <a:cubicBezTo>
                    <a:pt x="664" y="644"/>
                    <a:pt x="681" y="624"/>
                    <a:pt x="704" y="622"/>
                  </a:cubicBezTo>
                  <a:close/>
                  <a:moveTo>
                    <a:pt x="1037" y="596"/>
                  </a:moveTo>
                  <a:lnTo>
                    <a:pt x="1172" y="586"/>
                  </a:lnTo>
                  <a:lnTo>
                    <a:pt x="1203" y="583"/>
                  </a:lnTo>
                  <a:cubicBezTo>
                    <a:pt x="1226" y="581"/>
                    <a:pt x="1246" y="598"/>
                    <a:pt x="1248" y="621"/>
                  </a:cubicBezTo>
                  <a:cubicBezTo>
                    <a:pt x="1250" y="644"/>
                    <a:pt x="1233" y="664"/>
                    <a:pt x="1210" y="666"/>
                  </a:cubicBezTo>
                  <a:lnTo>
                    <a:pt x="1179" y="669"/>
                  </a:lnTo>
                  <a:lnTo>
                    <a:pt x="1043" y="679"/>
                  </a:lnTo>
                  <a:cubicBezTo>
                    <a:pt x="1020" y="681"/>
                    <a:pt x="1000" y="664"/>
                    <a:pt x="999" y="641"/>
                  </a:cubicBezTo>
                  <a:cubicBezTo>
                    <a:pt x="997" y="618"/>
                    <a:pt x="1014" y="598"/>
                    <a:pt x="1037" y="596"/>
                  </a:cubicBezTo>
                  <a:close/>
                  <a:moveTo>
                    <a:pt x="1369" y="569"/>
                  </a:moveTo>
                  <a:lnTo>
                    <a:pt x="1535" y="555"/>
                  </a:lnTo>
                  <a:cubicBezTo>
                    <a:pt x="1558" y="553"/>
                    <a:pt x="1578" y="570"/>
                    <a:pt x="1580" y="593"/>
                  </a:cubicBezTo>
                  <a:cubicBezTo>
                    <a:pt x="1582" y="616"/>
                    <a:pt x="1565" y="636"/>
                    <a:pt x="1542" y="638"/>
                  </a:cubicBezTo>
                  <a:lnTo>
                    <a:pt x="1376" y="652"/>
                  </a:lnTo>
                  <a:cubicBezTo>
                    <a:pt x="1353" y="654"/>
                    <a:pt x="1333" y="637"/>
                    <a:pt x="1331" y="614"/>
                  </a:cubicBezTo>
                  <a:cubicBezTo>
                    <a:pt x="1329" y="591"/>
                    <a:pt x="1346" y="571"/>
                    <a:pt x="1369" y="569"/>
                  </a:cubicBezTo>
                  <a:close/>
                  <a:moveTo>
                    <a:pt x="1701" y="541"/>
                  </a:moveTo>
                  <a:lnTo>
                    <a:pt x="1867" y="527"/>
                  </a:lnTo>
                  <a:cubicBezTo>
                    <a:pt x="1890" y="525"/>
                    <a:pt x="1910" y="542"/>
                    <a:pt x="1912" y="565"/>
                  </a:cubicBezTo>
                  <a:cubicBezTo>
                    <a:pt x="1914" y="588"/>
                    <a:pt x="1897" y="608"/>
                    <a:pt x="1874" y="610"/>
                  </a:cubicBezTo>
                  <a:lnTo>
                    <a:pt x="1708" y="624"/>
                  </a:lnTo>
                  <a:cubicBezTo>
                    <a:pt x="1685" y="626"/>
                    <a:pt x="1665" y="609"/>
                    <a:pt x="1663" y="586"/>
                  </a:cubicBezTo>
                  <a:cubicBezTo>
                    <a:pt x="1661" y="563"/>
                    <a:pt x="1678" y="543"/>
                    <a:pt x="1701" y="541"/>
                  </a:cubicBezTo>
                  <a:close/>
                  <a:moveTo>
                    <a:pt x="2034" y="514"/>
                  </a:moveTo>
                  <a:lnTo>
                    <a:pt x="2200" y="502"/>
                  </a:lnTo>
                  <a:cubicBezTo>
                    <a:pt x="2223" y="500"/>
                    <a:pt x="2243" y="517"/>
                    <a:pt x="2244" y="540"/>
                  </a:cubicBezTo>
                  <a:cubicBezTo>
                    <a:pt x="2246" y="563"/>
                    <a:pt x="2229" y="583"/>
                    <a:pt x="2206" y="585"/>
                  </a:cubicBezTo>
                  <a:lnTo>
                    <a:pt x="2040" y="597"/>
                  </a:lnTo>
                  <a:cubicBezTo>
                    <a:pt x="2017" y="599"/>
                    <a:pt x="1997" y="582"/>
                    <a:pt x="1995" y="559"/>
                  </a:cubicBezTo>
                  <a:cubicBezTo>
                    <a:pt x="1993" y="536"/>
                    <a:pt x="2011" y="516"/>
                    <a:pt x="2034" y="514"/>
                  </a:cubicBezTo>
                  <a:close/>
                  <a:moveTo>
                    <a:pt x="2366" y="489"/>
                  </a:moveTo>
                  <a:lnTo>
                    <a:pt x="2532" y="475"/>
                  </a:lnTo>
                  <a:cubicBezTo>
                    <a:pt x="2555" y="473"/>
                    <a:pt x="2575" y="490"/>
                    <a:pt x="2577" y="513"/>
                  </a:cubicBezTo>
                  <a:cubicBezTo>
                    <a:pt x="2579" y="536"/>
                    <a:pt x="2562" y="556"/>
                    <a:pt x="2539" y="558"/>
                  </a:cubicBezTo>
                  <a:lnTo>
                    <a:pt x="2373" y="572"/>
                  </a:lnTo>
                  <a:cubicBezTo>
                    <a:pt x="2350" y="574"/>
                    <a:pt x="2330" y="557"/>
                    <a:pt x="2328" y="534"/>
                  </a:cubicBezTo>
                  <a:cubicBezTo>
                    <a:pt x="2326" y="511"/>
                    <a:pt x="2343" y="491"/>
                    <a:pt x="2366" y="489"/>
                  </a:cubicBezTo>
                  <a:close/>
                  <a:moveTo>
                    <a:pt x="2698" y="461"/>
                  </a:moveTo>
                  <a:lnTo>
                    <a:pt x="2864" y="447"/>
                  </a:lnTo>
                  <a:cubicBezTo>
                    <a:pt x="2887" y="445"/>
                    <a:pt x="2907" y="462"/>
                    <a:pt x="2909" y="485"/>
                  </a:cubicBezTo>
                  <a:cubicBezTo>
                    <a:pt x="2911" y="508"/>
                    <a:pt x="2894" y="528"/>
                    <a:pt x="2871" y="530"/>
                  </a:cubicBezTo>
                  <a:lnTo>
                    <a:pt x="2705" y="544"/>
                  </a:lnTo>
                  <a:cubicBezTo>
                    <a:pt x="2682" y="546"/>
                    <a:pt x="2662" y="529"/>
                    <a:pt x="2660" y="506"/>
                  </a:cubicBezTo>
                  <a:cubicBezTo>
                    <a:pt x="2658" y="483"/>
                    <a:pt x="2675" y="463"/>
                    <a:pt x="2698" y="461"/>
                  </a:cubicBezTo>
                  <a:close/>
                  <a:moveTo>
                    <a:pt x="3030" y="433"/>
                  </a:moveTo>
                  <a:lnTo>
                    <a:pt x="3064" y="430"/>
                  </a:lnTo>
                  <a:lnTo>
                    <a:pt x="3196" y="420"/>
                  </a:lnTo>
                  <a:cubicBezTo>
                    <a:pt x="3219" y="418"/>
                    <a:pt x="3239" y="436"/>
                    <a:pt x="3241" y="459"/>
                  </a:cubicBezTo>
                  <a:cubicBezTo>
                    <a:pt x="3243" y="481"/>
                    <a:pt x="3226" y="501"/>
                    <a:pt x="3203" y="503"/>
                  </a:cubicBezTo>
                  <a:lnTo>
                    <a:pt x="3071" y="513"/>
                  </a:lnTo>
                  <a:lnTo>
                    <a:pt x="3037" y="516"/>
                  </a:lnTo>
                  <a:cubicBezTo>
                    <a:pt x="3014" y="518"/>
                    <a:pt x="2994" y="501"/>
                    <a:pt x="2992" y="478"/>
                  </a:cubicBezTo>
                  <a:cubicBezTo>
                    <a:pt x="2990" y="455"/>
                    <a:pt x="3007" y="435"/>
                    <a:pt x="3030" y="433"/>
                  </a:cubicBezTo>
                  <a:close/>
                  <a:moveTo>
                    <a:pt x="3363" y="408"/>
                  </a:moveTo>
                  <a:lnTo>
                    <a:pt x="3440" y="402"/>
                  </a:lnTo>
                  <a:lnTo>
                    <a:pt x="3528" y="394"/>
                  </a:lnTo>
                  <a:cubicBezTo>
                    <a:pt x="3551" y="393"/>
                    <a:pt x="3572" y="410"/>
                    <a:pt x="3573" y="433"/>
                  </a:cubicBezTo>
                  <a:cubicBezTo>
                    <a:pt x="3575" y="455"/>
                    <a:pt x="3558" y="476"/>
                    <a:pt x="3535" y="478"/>
                  </a:cubicBezTo>
                  <a:lnTo>
                    <a:pt x="3447" y="485"/>
                  </a:lnTo>
                  <a:lnTo>
                    <a:pt x="3369" y="491"/>
                  </a:lnTo>
                  <a:cubicBezTo>
                    <a:pt x="3346" y="493"/>
                    <a:pt x="3326" y="475"/>
                    <a:pt x="3324" y="452"/>
                  </a:cubicBezTo>
                  <a:cubicBezTo>
                    <a:pt x="3323" y="429"/>
                    <a:pt x="3340" y="409"/>
                    <a:pt x="3363" y="408"/>
                  </a:cubicBezTo>
                  <a:close/>
                  <a:moveTo>
                    <a:pt x="3695" y="381"/>
                  </a:moveTo>
                  <a:lnTo>
                    <a:pt x="3820" y="370"/>
                  </a:lnTo>
                  <a:lnTo>
                    <a:pt x="3861" y="366"/>
                  </a:lnTo>
                  <a:cubicBezTo>
                    <a:pt x="3883" y="365"/>
                    <a:pt x="3904" y="382"/>
                    <a:pt x="3906" y="404"/>
                  </a:cubicBezTo>
                  <a:cubicBezTo>
                    <a:pt x="3908" y="427"/>
                    <a:pt x="3891" y="448"/>
                    <a:pt x="3868" y="450"/>
                  </a:cubicBezTo>
                  <a:lnTo>
                    <a:pt x="3827" y="453"/>
                  </a:lnTo>
                  <a:lnTo>
                    <a:pt x="3701" y="464"/>
                  </a:lnTo>
                  <a:cubicBezTo>
                    <a:pt x="3679" y="465"/>
                    <a:pt x="3658" y="448"/>
                    <a:pt x="3656" y="426"/>
                  </a:cubicBezTo>
                  <a:cubicBezTo>
                    <a:pt x="3655" y="403"/>
                    <a:pt x="3672" y="382"/>
                    <a:pt x="3695" y="381"/>
                  </a:cubicBezTo>
                  <a:close/>
                  <a:moveTo>
                    <a:pt x="4027" y="352"/>
                  </a:moveTo>
                  <a:lnTo>
                    <a:pt x="4193" y="338"/>
                  </a:lnTo>
                  <a:cubicBezTo>
                    <a:pt x="4216" y="336"/>
                    <a:pt x="4236" y="353"/>
                    <a:pt x="4238" y="376"/>
                  </a:cubicBezTo>
                  <a:cubicBezTo>
                    <a:pt x="4240" y="399"/>
                    <a:pt x="4223" y="419"/>
                    <a:pt x="4200" y="421"/>
                  </a:cubicBezTo>
                  <a:lnTo>
                    <a:pt x="4034" y="435"/>
                  </a:lnTo>
                  <a:cubicBezTo>
                    <a:pt x="4011" y="437"/>
                    <a:pt x="3991" y="420"/>
                    <a:pt x="3989" y="397"/>
                  </a:cubicBezTo>
                  <a:cubicBezTo>
                    <a:pt x="3987" y="374"/>
                    <a:pt x="4004" y="354"/>
                    <a:pt x="4027" y="352"/>
                  </a:cubicBezTo>
                  <a:close/>
                  <a:moveTo>
                    <a:pt x="4359" y="326"/>
                  </a:moveTo>
                  <a:lnTo>
                    <a:pt x="4526" y="314"/>
                  </a:lnTo>
                  <a:cubicBezTo>
                    <a:pt x="4549" y="312"/>
                    <a:pt x="4569" y="329"/>
                    <a:pt x="4570" y="352"/>
                  </a:cubicBezTo>
                  <a:cubicBezTo>
                    <a:pt x="4572" y="375"/>
                    <a:pt x="4555" y="395"/>
                    <a:pt x="4532" y="397"/>
                  </a:cubicBezTo>
                  <a:lnTo>
                    <a:pt x="4365" y="409"/>
                  </a:lnTo>
                  <a:cubicBezTo>
                    <a:pt x="4343" y="411"/>
                    <a:pt x="4323" y="393"/>
                    <a:pt x="4321" y="371"/>
                  </a:cubicBezTo>
                  <a:cubicBezTo>
                    <a:pt x="4319" y="348"/>
                    <a:pt x="4336" y="328"/>
                    <a:pt x="4359" y="326"/>
                  </a:cubicBezTo>
                  <a:close/>
                  <a:moveTo>
                    <a:pt x="4691" y="300"/>
                  </a:moveTo>
                  <a:lnTo>
                    <a:pt x="4857" y="286"/>
                  </a:lnTo>
                  <a:cubicBezTo>
                    <a:pt x="4880" y="284"/>
                    <a:pt x="4900" y="301"/>
                    <a:pt x="4902" y="324"/>
                  </a:cubicBezTo>
                  <a:cubicBezTo>
                    <a:pt x="4904" y="347"/>
                    <a:pt x="4887" y="367"/>
                    <a:pt x="4864" y="369"/>
                  </a:cubicBezTo>
                  <a:lnTo>
                    <a:pt x="4698" y="383"/>
                  </a:lnTo>
                  <a:cubicBezTo>
                    <a:pt x="4675" y="385"/>
                    <a:pt x="4655" y="368"/>
                    <a:pt x="4653" y="345"/>
                  </a:cubicBezTo>
                  <a:cubicBezTo>
                    <a:pt x="4651" y="322"/>
                    <a:pt x="4668" y="302"/>
                    <a:pt x="4691" y="300"/>
                  </a:cubicBezTo>
                  <a:close/>
                  <a:moveTo>
                    <a:pt x="5023" y="272"/>
                  </a:moveTo>
                  <a:lnTo>
                    <a:pt x="5189" y="258"/>
                  </a:lnTo>
                  <a:cubicBezTo>
                    <a:pt x="5212" y="256"/>
                    <a:pt x="5233" y="273"/>
                    <a:pt x="5234" y="296"/>
                  </a:cubicBezTo>
                  <a:cubicBezTo>
                    <a:pt x="5236" y="319"/>
                    <a:pt x="5219" y="339"/>
                    <a:pt x="5196" y="341"/>
                  </a:cubicBezTo>
                  <a:lnTo>
                    <a:pt x="5030" y="355"/>
                  </a:lnTo>
                  <a:cubicBezTo>
                    <a:pt x="5007" y="357"/>
                    <a:pt x="4987" y="340"/>
                    <a:pt x="4985" y="317"/>
                  </a:cubicBezTo>
                  <a:cubicBezTo>
                    <a:pt x="4983" y="294"/>
                    <a:pt x="5000" y="274"/>
                    <a:pt x="5023" y="272"/>
                  </a:cubicBezTo>
                  <a:close/>
                  <a:moveTo>
                    <a:pt x="5356" y="244"/>
                  </a:moveTo>
                  <a:lnTo>
                    <a:pt x="5522" y="230"/>
                  </a:lnTo>
                  <a:cubicBezTo>
                    <a:pt x="5545" y="228"/>
                    <a:pt x="5565" y="245"/>
                    <a:pt x="5567" y="268"/>
                  </a:cubicBezTo>
                  <a:cubicBezTo>
                    <a:pt x="5569" y="291"/>
                    <a:pt x="5552" y="311"/>
                    <a:pt x="5529" y="313"/>
                  </a:cubicBezTo>
                  <a:lnTo>
                    <a:pt x="5529" y="313"/>
                  </a:lnTo>
                  <a:lnTo>
                    <a:pt x="5363" y="327"/>
                  </a:lnTo>
                  <a:cubicBezTo>
                    <a:pt x="5340" y="329"/>
                    <a:pt x="5319" y="312"/>
                    <a:pt x="5318" y="289"/>
                  </a:cubicBezTo>
                  <a:cubicBezTo>
                    <a:pt x="5316" y="266"/>
                    <a:pt x="5333" y="246"/>
                    <a:pt x="5356" y="244"/>
                  </a:cubicBezTo>
                  <a:close/>
                  <a:moveTo>
                    <a:pt x="5688" y="216"/>
                  </a:moveTo>
                  <a:lnTo>
                    <a:pt x="5708" y="214"/>
                  </a:lnTo>
                  <a:lnTo>
                    <a:pt x="5854" y="203"/>
                  </a:lnTo>
                  <a:cubicBezTo>
                    <a:pt x="5877" y="201"/>
                    <a:pt x="5897" y="219"/>
                    <a:pt x="5899" y="242"/>
                  </a:cubicBezTo>
                  <a:cubicBezTo>
                    <a:pt x="5901" y="265"/>
                    <a:pt x="5883" y="285"/>
                    <a:pt x="5860" y="286"/>
                  </a:cubicBezTo>
                  <a:lnTo>
                    <a:pt x="5715" y="297"/>
                  </a:lnTo>
                  <a:lnTo>
                    <a:pt x="5695" y="299"/>
                  </a:lnTo>
                  <a:cubicBezTo>
                    <a:pt x="5672" y="301"/>
                    <a:pt x="5652" y="284"/>
                    <a:pt x="5650" y="261"/>
                  </a:cubicBezTo>
                  <a:cubicBezTo>
                    <a:pt x="5648" y="238"/>
                    <a:pt x="5665" y="218"/>
                    <a:pt x="5688" y="216"/>
                  </a:cubicBezTo>
                  <a:close/>
                  <a:moveTo>
                    <a:pt x="6021" y="191"/>
                  </a:moveTo>
                  <a:lnTo>
                    <a:pt x="6088" y="186"/>
                  </a:lnTo>
                  <a:lnTo>
                    <a:pt x="6186" y="178"/>
                  </a:lnTo>
                  <a:cubicBezTo>
                    <a:pt x="6209" y="176"/>
                    <a:pt x="6229" y="193"/>
                    <a:pt x="6231" y="216"/>
                  </a:cubicBezTo>
                  <a:cubicBezTo>
                    <a:pt x="6233" y="238"/>
                    <a:pt x="6216" y="259"/>
                    <a:pt x="6193" y="261"/>
                  </a:cubicBezTo>
                  <a:lnTo>
                    <a:pt x="6193" y="261"/>
                  </a:lnTo>
                  <a:lnTo>
                    <a:pt x="6095" y="269"/>
                  </a:lnTo>
                  <a:lnTo>
                    <a:pt x="6027" y="274"/>
                  </a:lnTo>
                  <a:cubicBezTo>
                    <a:pt x="6004" y="276"/>
                    <a:pt x="5984" y="258"/>
                    <a:pt x="5982" y="236"/>
                  </a:cubicBezTo>
                  <a:cubicBezTo>
                    <a:pt x="5980" y="213"/>
                    <a:pt x="5998" y="193"/>
                    <a:pt x="6021" y="191"/>
                  </a:cubicBezTo>
                  <a:close/>
                  <a:moveTo>
                    <a:pt x="6352" y="163"/>
                  </a:moveTo>
                  <a:lnTo>
                    <a:pt x="6464" y="154"/>
                  </a:lnTo>
                  <a:lnTo>
                    <a:pt x="6518" y="149"/>
                  </a:lnTo>
                  <a:cubicBezTo>
                    <a:pt x="6541" y="147"/>
                    <a:pt x="6561" y="164"/>
                    <a:pt x="6563" y="187"/>
                  </a:cubicBezTo>
                  <a:cubicBezTo>
                    <a:pt x="6565" y="210"/>
                    <a:pt x="6548" y="230"/>
                    <a:pt x="6525" y="232"/>
                  </a:cubicBezTo>
                  <a:lnTo>
                    <a:pt x="6471" y="237"/>
                  </a:lnTo>
                  <a:lnTo>
                    <a:pt x="6359" y="246"/>
                  </a:lnTo>
                  <a:cubicBezTo>
                    <a:pt x="6336" y="248"/>
                    <a:pt x="6316" y="231"/>
                    <a:pt x="6314" y="209"/>
                  </a:cubicBezTo>
                  <a:cubicBezTo>
                    <a:pt x="6312" y="186"/>
                    <a:pt x="6329" y="165"/>
                    <a:pt x="6352" y="163"/>
                  </a:cubicBezTo>
                  <a:close/>
                  <a:moveTo>
                    <a:pt x="6684" y="135"/>
                  </a:moveTo>
                  <a:lnTo>
                    <a:pt x="6844" y="122"/>
                  </a:lnTo>
                  <a:lnTo>
                    <a:pt x="6851" y="121"/>
                  </a:lnTo>
                  <a:cubicBezTo>
                    <a:pt x="6874" y="120"/>
                    <a:pt x="6894" y="137"/>
                    <a:pt x="6896" y="160"/>
                  </a:cubicBezTo>
                  <a:cubicBezTo>
                    <a:pt x="6897" y="183"/>
                    <a:pt x="6880" y="203"/>
                    <a:pt x="6857" y="205"/>
                  </a:cubicBezTo>
                  <a:lnTo>
                    <a:pt x="6851" y="205"/>
                  </a:lnTo>
                  <a:lnTo>
                    <a:pt x="6691" y="218"/>
                  </a:lnTo>
                  <a:cubicBezTo>
                    <a:pt x="6669" y="220"/>
                    <a:pt x="6648" y="203"/>
                    <a:pt x="6646" y="180"/>
                  </a:cubicBezTo>
                  <a:cubicBezTo>
                    <a:pt x="6644" y="157"/>
                    <a:pt x="6662" y="137"/>
                    <a:pt x="6684" y="135"/>
                  </a:cubicBezTo>
                  <a:close/>
                  <a:moveTo>
                    <a:pt x="7017" y="109"/>
                  </a:moveTo>
                  <a:lnTo>
                    <a:pt x="7183" y="97"/>
                  </a:lnTo>
                  <a:cubicBezTo>
                    <a:pt x="7206" y="95"/>
                    <a:pt x="7226" y="112"/>
                    <a:pt x="7228" y="135"/>
                  </a:cubicBezTo>
                  <a:cubicBezTo>
                    <a:pt x="7230" y="158"/>
                    <a:pt x="7212" y="178"/>
                    <a:pt x="7190" y="180"/>
                  </a:cubicBezTo>
                  <a:lnTo>
                    <a:pt x="7023" y="192"/>
                  </a:lnTo>
                  <a:cubicBezTo>
                    <a:pt x="7000" y="194"/>
                    <a:pt x="6980" y="177"/>
                    <a:pt x="6979" y="154"/>
                  </a:cubicBezTo>
                  <a:cubicBezTo>
                    <a:pt x="6977" y="131"/>
                    <a:pt x="6994" y="111"/>
                    <a:pt x="7017" y="109"/>
                  </a:cubicBezTo>
                  <a:close/>
                  <a:moveTo>
                    <a:pt x="7349" y="83"/>
                  </a:moveTo>
                  <a:lnTo>
                    <a:pt x="7515" y="69"/>
                  </a:lnTo>
                  <a:cubicBezTo>
                    <a:pt x="7538" y="67"/>
                    <a:pt x="7558" y="84"/>
                    <a:pt x="7560" y="107"/>
                  </a:cubicBezTo>
                  <a:cubicBezTo>
                    <a:pt x="7562" y="130"/>
                    <a:pt x="7545" y="150"/>
                    <a:pt x="7522" y="152"/>
                  </a:cubicBezTo>
                  <a:lnTo>
                    <a:pt x="7356" y="166"/>
                  </a:lnTo>
                  <a:cubicBezTo>
                    <a:pt x="7333" y="168"/>
                    <a:pt x="7313" y="151"/>
                    <a:pt x="7311" y="128"/>
                  </a:cubicBezTo>
                  <a:cubicBezTo>
                    <a:pt x="7309" y="105"/>
                    <a:pt x="7326" y="85"/>
                    <a:pt x="7349" y="83"/>
                  </a:cubicBezTo>
                  <a:close/>
                  <a:moveTo>
                    <a:pt x="7681" y="55"/>
                  </a:moveTo>
                  <a:lnTo>
                    <a:pt x="7847" y="41"/>
                  </a:lnTo>
                  <a:cubicBezTo>
                    <a:pt x="7870" y="39"/>
                    <a:pt x="7890" y="56"/>
                    <a:pt x="7892" y="79"/>
                  </a:cubicBezTo>
                  <a:cubicBezTo>
                    <a:pt x="7894" y="102"/>
                    <a:pt x="7877" y="122"/>
                    <a:pt x="7854" y="124"/>
                  </a:cubicBezTo>
                  <a:lnTo>
                    <a:pt x="7688" y="138"/>
                  </a:lnTo>
                  <a:cubicBezTo>
                    <a:pt x="7665" y="140"/>
                    <a:pt x="7645" y="123"/>
                    <a:pt x="7643" y="100"/>
                  </a:cubicBezTo>
                  <a:cubicBezTo>
                    <a:pt x="7641" y="77"/>
                    <a:pt x="7658" y="57"/>
                    <a:pt x="7681" y="55"/>
                  </a:cubicBezTo>
                  <a:close/>
                  <a:moveTo>
                    <a:pt x="8014" y="27"/>
                  </a:moveTo>
                  <a:lnTo>
                    <a:pt x="8180" y="15"/>
                  </a:lnTo>
                  <a:lnTo>
                    <a:pt x="8180" y="15"/>
                  </a:lnTo>
                  <a:cubicBezTo>
                    <a:pt x="8203" y="13"/>
                    <a:pt x="8223" y="30"/>
                    <a:pt x="8225" y="53"/>
                  </a:cubicBezTo>
                  <a:cubicBezTo>
                    <a:pt x="8226" y="76"/>
                    <a:pt x="8209" y="96"/>
                    <a:pt x="8186" y="98"/>
                  </a:cubicBezTo>
                  <a:lnTo>
                    <a:pt x="8186" y="98"/>
                  </a:lnTo>
                  <a:lnTo>
                    <a:pt x="8020" y="110"/>
                  </a:lnTo>
                  <a:cubicBezTo>
                    <a:pt x="7997" y="112"/>
                    <a:pt x="7977" y="95"/>
                    <a:pt x="7975" y="72"/>
                  </a:cubicBezTo>
                  <a:cubicBezTo>
                    <a:pt x="7974" y="49"/>
                    <a:pt x="7991" y="29"/>
                    <a:pt x="8014" y="27"/>
                  </a:cubicBezTo>
                  <a:close/>
                  <a:moveTo>
                    <a:pt x="8346" y="3"/>
                  </a:moveTo>
                  <a:lnTo>
                    <a:pt x="8356" y="2"/>
                  </a:lnTo>
                  <a:lnTo>
                    <a:pt x="8356" y="2"/>
                  </a:lnTo>
                  <a:cubicBezTo>
                    <a:pt x="8379" y="0"/>
                    <a:pt x="8399" y="17"/>
                    <a:pt x="8401" y="40"/>
                  </a:cubicBezTo>
                  <a:cubicBezTo>
                    <a:pt x="8403" y="63"/>
                    <a:pt x="8385" y="83"/>
                    <a:pt x="8363" y="85"/>
                  </a:cubicBezTo>
                  <a:lnTo>
                    <a:pt x="8363" y="85"/>
                  </a:lnTo>
                  <a:lnTo>
                    <a:pt x="8352" y="86"/>
                  </a:lnTo>
                  <a:cubicBezTo>
                    <a:pt x="8329" y="87"/>
                    <a:pt x="8309" y="70"/>
                    <a:pt x="8308" y="47"/>
                  </a:cubicBezTo>
                  <a:cubicBezTo>
                    <a:pt x="8306" y="24"/>
                    <a:pt x="8323" y="4"/>
                    <a:pt x="8346" y="3"/>
                  </a:cubicBezTo>
                  <a:close/>
                </a:path>
              </a:pathLst>
            </a:custGeom>
            <a:solidFill>
              <a:srgbClr val="34B2E3"/>
            </a:solidFill>
            <a:ln w="0" cap="flat">
              <a:solidFill>
                <a:srgbClr val="34B2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b="1"/>
            </a:p>
          </p:txBody>
        </p:sp>
      </p:grpSp>
      <p:sp>
        <p:nvSpPr>
          <p:cNvPr id="17" name="Rectangle 13">
            <a:extLst>
              <a:ext uri="{FF2B5EF4-FFF2-40B4-BE49-F238E27FC236}">
                <a16:creationId xmlns:a16="http://schemas.microsoft.com/office/drawing/2014/main" id="{8D877EEA-164F-9BFF-9CD1-2E53B157E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5234702"/>
            <a:ext cx="881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0</a:t>
            </a:r>
            <a:endParaRPr kumimoji="0" lang="nb-NO" altLang="nb-NO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5B1C9C7C-807E-3315-0329-12F5EDA14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6" y="4207590"/>
            <a:ext cx="26449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500</a:t>
            </a:r>
            <a:endParaRPr kumimoji="0" lang="nb-NO" altLang="nb-NO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F402176E-15C6-A5F8-B571-AFA0E6D4B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1" y="3180477"/>
            <a:ext cx="39433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1 000</a:t>
            </a:r>
            <a:endParaRPr kumimoji="0" lang="nb-NO" altLang="nb-NO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6F47C689-EF92-FB03-1B5E-4824166C2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1" y="2153365"/>
            <a:ext cx="39433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1 500</a:t>
            </a:r>
            <a:endParaRPr kumimoji="0" lang="nb-NO" altLang="nb-NO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BC302238-D0CB-F087-B99F-5EB47582D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1" y="1126252"/>
            <a:ext cx="39433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2 000</a:t>
            </a:r>
            <a:endParaRPr kumimoji="0" lang="nb-NO" altLang="nb-NO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0478EDE0-9679-AD2B-2FD3-A6D67A8AD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5407740"/>
            <a:ext cx="3526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1975</a:t>
            </a:r>
            <a:endParaRPr kumimoji="0" lang="nb-NO" altLang="nb-NO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E392AC91-4CA5-6D77-B127-666F5400A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988" y="5407740"/>
            <a:ext cx="3526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1985</a:t>
            </a:r>
            <a:endParaRPr kumimoji="0" lang="nb-NO" altLang="nb-NO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0B71709F-320A-A237-CE08-A1158CADA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851" y="5407740"/>
            <a:ext cx="3526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1995</a:t>
            </a:r>
            <a:endParaRPr kumimoji="0" lang="nb-NO" altLang="nb-NO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2A834292-EF13-8AFA-E733-D3F1FF2B4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713" y="5407740"/>
            <a:ext cx="3526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2005</a:t>
            </a:r>
            <a:endParaRPr kumimoji="0" lang="nb-NO" altLang="nb-NO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" name="Rectangle 22">
            <a:extLst>
              <a:ext uri="{FF2B5EF4-FFF2-40B4-BE49-F238E27FC236}">
                <a16:creationId xmlns:a16="http://schemas.microsoft.com/office/drawing/2014/main" id="{99876C98-2155-16A2-518D-037361CE6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4163" y="5407740"/>
            <a:ext cx="3526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2015</a:t>
            </a:r>
            <a:endParaRPr kumimoji="0" lang="nb-NO" altLang="nb-NO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30BC47C5-1CF9-5488-8009-F890B181E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4026" y="5407740"/>
            <a:ext cx="3526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2025</a:t>
            </a:r>
            <a:endParaRPr kumimoji="0" lang="nb-NO" altLang="nb-NO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61F133FC-90E7-B4A6-17EF-3CA22323F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888" y="5407740"/>
            <a:ext cx="3526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2035</a:t>
            </a:r>
            <a:endParaRPr kumimoji="0" lang="nb-NO" altLang="nb-NO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766AD2C2-E252-07C4-99E9-87E017B02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3751" y="5407740"/>
            <a:ext cx="3526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2045</a:t>
            </a:r>
            <a:endParaRPr kumimoji="0" lang="nb-NO" altLang="nb-NO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0" name="Rectangle 26">
            <a:extLst>
              <a:ext uri="{FF2B5EF4-FFF2-40B4-BE49-F238E27FC236}">
                <a16:creationId xmlns:a16="http://schemas.microsoft.com/office/drawing/2014/main" id="{49CC263C-C3D7-7E90-84E5-F08DF2CEC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63" y="5883990"/>
            <a:ext cx="242534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Tusen personer. Stiplet vekst regjeringens anslag. </a:t>
            </a:r>
            <a:endParaRPr kumimoji="0" lang="nb-NO" altLang="nb-NO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1" name="Line 27">
            <a:extLst>
              <a:ext uri="{FF2B5EF4-FFF2-40B4-BE49-F238E27FC236}">
                <a16:creationId xmlns:a16="http://schemas.microsoft.com/office/drawing/2014/main" id="{ADD112D2-8102-4AB5-771A-26458B9181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2213" y="5814140"/>
            <a:ext cx="244475" cy="0"/>
          </a:xfrm>
          <a:prstGeom prst="line">
            <a:avLst/>
          </a:prstGeom>
          <a:noFill/>
          <a:ln w="31750" cap="rnd">
            <a:solidFill>
              <a:srgbClr val="00308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b="1"/>
          </a:p>
        </p:txBody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E30B89A1-F6BE-BE79-42F1-2412DE417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676" y="5701427"/>
            <a:ext cx="199400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Privat sysselsetting</a:t>
            </a:r>
            <a:endParaRPr kumimoji="0" lang="nb-NO" altLang="nb-NO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" name="Line 29">
            <a:extLst>
              <a:ext uri="{FF2B5EF4-FFF2-40B4-BE49-F238E27FC236}">
                <a16:creationId xmlns:a16="http://schemas.microsoft.com/office/drawing/2014/main" id="{CF228098-BEF4-2146-F3EC-33B15669F3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1913" y="5814140"/>
            <a:ext cx="242888" cy="0"/>
          </a:xfrm>
          <a:prstGeom prst="line">
            <a:avLst/>
          </a:prstGeom>
          <a:noFill/>
          <a:ln w="31750" cap="rnd">
            <a:solidFill>
              <a:srgbClr val="5BC2E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b="1"/>
          </a:p>
        </p:txBody>
      </p:sp>
      <p:sp>
        <p:nvSpPr>
          <p:cNvPr id="34" name="Rectangle 30">
            <a:extLst>
              <a:ext uri="{FF2B5EF4-FFF2-40B4-BE49-F238E27FC236}">
                <a16:creationId xmlns:a16="http://schemas.microsoft.com/office/drawing/2014/main" id="{D54FE968-167E-877C-769C-3069FB7A6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788" y="5701427"/>
            <a:ext cx="211644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Offentlig sysselsetting</a:t>
            </a:r>
            <a:endParaRPr kumimoji="0" lang="nb-NO" altLang="nb-NO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5" name="Rectangle 31">
            <a:extLst>
              <a:ext uri="{FF2B5EF4-FFF2-40B4-BE49-F238E27FC236}">
                <a16:creationId xmlns:a16="http://schemas.microsoft.com/office/drawing/2014/main" id="{B226366C-2C52-4DD3-B94C-66E24312C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1" y="6058615"/>
            <a:ext cx="24686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Kilde:  </a:t>
            </a:r>
            <a:endParaRPr kumimoji="0" lang="nb-NO" altLang="nb-NO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6" name="Rectangle 32">
            <a:extLst>
              <a:ext uri="{FF2B5EF4-FFF2-40B4-BE49-F238E27FC236}">
                <a16:creationId xmlns:a16="http://schemas.microsoft.com/office/drawing/2014/main" id="{02997CF4-FBA6-61FE-7AB1-5B9CB590F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88" y="6058615"/>
            <a:ext cx="20999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PM24</a:t>
            </a:r>
            <a:endParaRPr kumimoji="0" lang="nb-NO" altLang="nb-NO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7" name="Rectangle 33">
            <a:extLst>
              <a:ext uri="{FF2B5EF4-FFF2-40B4-BE49-F238E27FC236}">
                <a16:creationId xmlns:a16="http://schemas.microsoft.com/office/drawing/2014/main" id="{001EE731-DFFD-DA11-02C9-DABA5DE94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01" y="6058615"/>
            <a:ext cx="232436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/ NHO</a:t>
            </a:r>
            <a:endParaRPr kumimoji="0" lang="nb-NO" altLang="nb-NO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7465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ssholder for innhold 12" descr="Et bilde som inneholder skjermbilde, kart&#10;&#10;Automatisk generert beskrivelse">
            <a:extLst>
              <a:ext uri="{FF2B5EF4-FFF2-40B4-BE49-F238E27FC236}">
                <a16:creationId xmlns:a16="http://schemas.microsoft.com/office/drawing/2014/main" id="{8BA3CF02-8A2B-DED5-C309-F03B13830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75"/>
          <a:stretch/>
        </p:blipFill>
        <p:spPr>
          <a:xfrm>
            <a:off x="576202" y="1834445"/>
            <a:ext cx="8043321" cy="4645302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F024A994-EBEA-1126-FCF4-B724C1240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1A2539"/>
                </a:solidFill>
              </a:rPr>
              <a:t>Bakteppet – Vi blir flere eldre og færre yngre</a:t>
            </a:r>
            <a:endParaRPr lang="nb-NO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6CBCFDF8-DAB6-8D65-3BB8-0FA0DFB13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sz="1200" dirty="0">
                <a:solidFill>
                  <a:schemeClr val="bg1">
                    <a:lumMod val="65000"/>
                  </a:schemeClr>
                </a:solidFill>
              </a:rPr>
              <a:t>Regionalt arbeidskraftløft</a:t>
            </a:r>
          </a:p>
          <a:p>
            <a:endParaRPr lang="nb-NO" dirty="0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D90FD66C-8780-8701-879E-8979FC0E2EA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64C3E61-73D6-614C-8EC9-7DD4D147225B}" type="datetime1">
              <a:rPr lang="nb-NO" smtClean="0"/>
              <a:t>14.02.2025</a:t>
            </a:fld>
            <a:endParaRPr lang="nb-NO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A45A0263-A029-D643-9D2F-C08189A6157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79CE114-1363-3765-8D3C-6BAB6C6BA200}"/>
              </a:ext>
            </a:extLst>
          </p:cNvPr>
          <p:cNvSpPr txBox="1"/>
          <p:nvPr/>
        </p:nvSpPr>
        <p:spPr>
          <a:xfrm>
            <a:off x="2429011" y="1860904"/>
            <a:ext cx="8326754" cy="223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013"/>
              </a:lnSpc>
            </a:pPr>
            <a:r>
              <a:rPr lang="nb-NO" sz="1200">
                <a:solidFill>
                  <a:srgbClr val="0A1726"/>
                </a:solidFill>
                <a:effectLst/>
              </a:rPr>
              <a:t>Befolkningssammensetning i dag og om 20 år etter alder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181AD85-8FA0-C86A-85F7-74EA4ECBB054}"/>
              </a:ext>
            </a:extLst>
          </p:cNvPr>
          <p:cNvSpPr txBox="1"/>
          <p:nvPr/>
        </p:nvSpPr>
        <p:spPr>
          <a:xfrm>
            <a:off x="7732093" y="2941985"/>
            <a:ext cx="4022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b-NO" b="1"/>
              <a:t>De neste 20 årene: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/>
              <a:t>Nær nullvekst i befolkningen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/>
              <a:t>Aldersforskyvning fra unge til eldre</a:t>
            </a:r>
          </a:p>
        </p:txBody>
      </p:sp>
    </p:spTree>
    <p:extLst>
      <p:ext uri="{BB962C8B-B14F-4D97-AF65-F5344CB8AC3E}">
        <p14:creationId xmlns:p14="http://schemas.microsoft.com/office/powerpoint/2010/main" val="2572945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C3574-7596-E44B-5D5F-9EEC88EB5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78B38C1-0572-AFF9-A86C-164A5F8A667D}"/>
              </a:ext>
            </a:extLst>
          </p:cNvPr>
          <p:cNvSpPr/>
          <p:nvPr/>
        </p:nvSpPr>
        <p:spPr>
          <a:xfrm>
            <a:off x="685846" y="836613"/>
            <a:ext cx="10849540" cy="5329237"/>
          </a:xfrm>
          <a:prstGeom prst="rect">
            <a:avLst/>
          </a:prstGeom>
          <a:solidFill>
            <a:srgbClr val="A53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5" name="Bilde 74">
            <a:extLst>
              <a:ext uri="{FF2B5EF4-FFF2-40B4-BE49-F238E27FC236}">
                <a16:creationId xmlns:a16="http://schemas.microsoft.com/office/drawing/2014/main" id="{AF654023-9982-A2F1-9320-9F9A63BBD5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045" y="-195761"/>
            <a:ext cx="6763786" cy="7211845"/>
          </a:xfrm>
          <a:prstGeom prst="rect">
            <a:avLst/>
          </a:prstGeom>
        </p:spPr>
      </p:pic>
      <p:grpSp>
        <p:nvGrpSpPr>
          <p:cNvPr id="78" name="Gruppe 77">
            <a:extLst>
              <a:ext uri="{FF2B5EF4-FFF2-40B4-BE49-F238E27FC236}">
                <a16:creationId xmlns:a16="http://schemas.microsoft.com/office/drawing/2014/main" id="{429C9451-E19F-E14D-2605-FE44932E8AAE}"/>
              </a:ext>
            </a:extLst>
          </p:cNvPr>
          <p:cNvGrpSpPr/>
          <p:nvPr/>
        </p:nvGrpSpPr>
        <p:grpSpPr>
          <a:xfrm>
            <a:off x="982046" y="2279615"/>
            <a:ext cx="6018331" cy="3778555"/>
            <a:chOff x="982046" y="2279615"/>
            <a:chExt cx="6018331" cy="3778555"/>
          </a:xfrm>
        </p:grpSpPr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042DB99A-1DA6-867B-3DAF-9018839085F8}"/>
                </a:ext>
              </a:extLst>
            </p:cNvPr>
            <p:cNvSpPr txBox="1"/>
            <p:nvPr/>
          </p:nvSpPr>
          <p:spPr>
            <a:xfrm>
              <a:off x="982046" y="2279615"/>
              <a:ext cx="321744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1200" dirty="0">
                  <a:solidFill>
                    <a:schemeClr val="bg1"/>
                  </a:solidFill>
                  <a:effectLst/>
                </a:rPr>
                <a:t>Antall i yrkesaktiv alder* per innbygger over 80 år halveres de 20 neste årene</a:t>
              </a: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2AF78969-366F-752B-16A6-468E8EF8E26B}"/>
                </a:ext>
              </a:extLst>
            </p:cNvPr>
            <p:cNvSpPr txBox="1"/>
            <p:nvPr/>
          </p:nvSpPr>
          <p:spPr>
            <a:xfrm>
              <a:off x="1106928" y="2856847"/>
              <a:ext cx="880495" cy="12824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ts val="1013"/>
                </a:lnSpc>
              </a:pPr>
              <a:r>
                <a:rPr lang="nb-NO" sz="1000">
                  <a:solidFill>
                    <a:schemeClr val="bg1"/>
                  </a:solidFill>
                  <a:effectLst/>
                </a:rPr>
                <a:t>*15-74 år</a:t>
              </a:r>
            </a:p>
          </p:txBody>
        </p:sp>
        <p:sp>
          <p:nvSpPr>
            <p:cNvPr id="24" name="TekstSylinder 23">
              <a:extLst>
                <a:ext uri="{FF2B5EF4-FFF2-40B4-BE49-F238E27FC236}">
                  <a16:creationId xmlns:a16="http://schemas.microsoft.com/office/drawing/2014/main" id="{F09C7D9D-D386-2C3E-57F7-533721A50033}"/>
                </a:ext>
              </a:extLst>
            </p:cNvPr>
            <p:cNvSpPr txBox="1"/>
            <p:nvPr/>
          </p:nvSpPr>
          <p:spPr>
            <a:xfrm>
              <a:off x="6048125" y="5955578"/>
              <a:ext cx="952252" cy="10259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750"/>
                </a:lnSpc>
              </a:pPr>
              <a:r>
                <a:rPr lang="nb-NO" sz="700">
                  <a:solidFill>
                    <a:schemeClr val="bg1"/>
                  </a:solidFill>
                  <a:effectLst/>
                  <a:latin typeface="Avenir Next LT Pro" panose="020B0504020202020204" pitchFamily="34" charset="77"/>
                </a:rPr>
                <a:t>Kilde: SSB, 2022</a:t>
              </a:r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34EFBAB0-8CDA-ACEB-2CB5-211F8D0A4BA1}"/>
                </a:ext>
              </a:extLst>
            </p:cNvPr>
            <p:cNvSpPr/>
            <p:nvPr/>
          </p:nvSpPr>
          <p:spPr>
            <a:xfrm>
              <a:off x="3484878" y="4604494"/>
              <a:ext cx="655481" cy="61004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8FCC680F-EA1C-6517-FE4F-1F55C8234B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sz="1200" dirty="0"/>
              <a:t>Regionalt arbeidskraftløft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D5211E5-4A74-3B36-8A95-AA699CD82BE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0072CCA-1693-1F4C-A1A8-053AFFA94990}" type="datetime1">
              <a:rPr lang="nb-NO" smtClean="0"/>
              <a:t>14.02.2025</a:t>
            </a:fld>
            <a:endParaRPr lang="nb-NO"/>
          </a:p>
        </p:txBody>
      </p:sp>
      <p:sp>
        <p:nvSpPr>
          <p:cNvPr id="19" name="Tittel 5">
            <a:extLst>
              <a:ext uri="{FF2B5EF4-FFF2-40B4-BE49-F238E27FC236}">
                <a16:creationId xmlns:a16="http://schemas.microsoft.com/office/drawing/2014/main" id="{54B032A3-8AEF-D7A0-BC73-2CD74A85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0483" y="1937541"/>
            <a:ext cx="5893404" cy="865079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Kraftigere aldring 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i distriktene  </a:t>
            </a:r>
          </a:p>
        </p:txBody>
      </p:sp>
      <p:sp>
        <p:nvSpPr>
          <p:cNvPr id="46" name="Plassholder for tekst 7">
            <a:extLst>
              <a:ext uri="{FF2B5EF4-FFF2-40B4-BE49-F238E27FC236}">
                <a16:creationId xmlns:a16="http://schemas.microsoft.com/office/drawing/2014/main" id="{82F84F90-D5A9-DFCB-1182-D82292F620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77078" y="3132432"/>
            <a:ext cx="3898587" cy="2080695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bg1"/>
                </a:solidFill>
                <a:latin typeface="Arial Nova" panose="020B0504020202020204" pitchFamily="34" charset="0"/>
              </a:rPr>
              <a:t>De neste 20 årene blir vi 270 000 flere  over 80 år - som har størst behov for pleie og omsorg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bg1"/>
                </a:solidFill>
                <a:latin typeface="Arial Nova" panose="020B0504020202020204" pitchFamily="34" charset="0"/>
              </a:rPr>
              <a:t>Antall i yrkesaktiv alder pr. 80+ halveres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bg1"/>
                </a:solidFill>
                <a:latin typeface="Arial Nova" panose="020B0504020202020204" pitchFamily="34" charset="0"/>
              </a:rPr>
              <a:t>Kampen om arbeidskraft blir enda større for privat næringsliv </a:t>
            </a:r>
          </a:p>
          <a:p>
            <a:endParaRPr lang="nb-NO" sz="160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1E1ACD6A-A6A3-B4AC-4037-D22BC553B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040" y="935661"/>
            <a:ext cx="516599" cy="503999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C28BBA8D-F72B-C435-121F-A4E0D9120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885" y="1032492"/>
            <a:ext cx="484907" cy="503999"/>
          </a:xfrm>
          <a:prstGeom prst="rect">
            <a:avLst/>
          </a:prstGeom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386C3E60-16D0-A399-064D-837381767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672" y="2255703"/>
            <a:ext cx="537157" cy="503999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543790D1-A5FC-D61A-E71B-2D8BC53F2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8431" y="3920779"/>
            <a:ext cx="680399" cy="503999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743B08A6-E96B-FADA-F908-8B8D4DF25B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6227" y="3585857"/>
            <a:ext cx="497777" cy="503999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F528AB5C-68D8-ED94-1EF4-40B7AB1346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2362" y="4658705"/>
            <a:ext cx="503999" cy="503999"/>
          </a:xfrm>
          <a:prstGeom prst="rect">
            <a:avLst/>
          </a:prstGeom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563D65B6-0AB4-A3BB-9D7D-FEB91B655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0955" y="5075500"/>
            <a:ext cx="497777" cy="503999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427F14E3-7D52-BFBD-F7B8-5852916C30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5258" y="4455839"/>
            <a:ext cx="522666" cy="503999"/>
          </a:xfrm>
          <a:prstGeom prst="rect">
            <a:avLst/>
          </a:prstGeom>
        </p:spPr>
      </p:pic>
      <p:pic>
        <p:nvPicPr>
          <p:cNvPr id="34" name="Bilde 33">
            <a:extLst>
              <a:ext uri="{FF2B5EF4-FFF2-40B4-BE49-F238E27FC236}">
                <a16:creationId xmlns:a16="http://schemas.microsoft.com/office/drawing/2014/main" id="{3631FD07-4E40-89A0-31D4-DDBFC2A7AC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4325" y="5057079"/>
            <a:ext cx="510221" cy="503999"/>
          </a:xfrm>
          <a:prstGeom prst="rect">
            <a:avLst/>
          </a:prstGeom>
        </p:spPr>
      </p:pic>
      <p:pic>
        <p:nvPicPr>
          <p:cNvPr id="35" name="Bilde 34">
            <a:extLst>
              <a:ext uri="{FF2B5EF4-FFF2-40B4-BE49-F238E27FC236}">
                <a16:creationId xmlns:a16="http://schemas.microsoft.com/office/drawing/2014/main" id="{52BD02CE-0BB3-E85B-CC0D-F918AC1FD7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6840" y="5601599"/>
            <a:ext cx="503999" cy="503999"/>
          </a:xfrm>
          <a:prstGeom prst="rect">
            <a:avLst/>
          </a:prstGeom>
        </p:spPr>
      </p:pic>
      <p:pic>
        <p:nvPicPr>
          <p:cNvPr id="36" name="Bilde 35">
            <a:extLst>
              <a:ext uri="{FF2B5EF4-FFF2-40B4-BE49-F238E27FC236}">
                <a16:creationId xmlns:a16="http://schemas.microsoft.com/office/drawing/2014/main" id="{A1F097DC-A724-F597-F042-BC074F56ED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4276" y="5658319"/>
            <a:ext cx="497853" cy="503999"/>
          </a:xfrm>
          <a:prstGeom prst="rect">
            <a:avLst/>
          </a:prstGeom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03C1D655-A80B-A77C-9FA8-3ED71FC37D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00807" y="5065528"/>
            <a:ext cx="485560" cy="503999"/>
          </a:xfrm>
          <a:prstGeom prst="rect">
            <a:avLst/>
          </a:prstGeom>
        </p:spPr>
      </p:pic>
      <p:pic>
        <p:nvPicPr>
          <p:cNvPr id="38" name="Bilde 37">
            <a:extLst>
              <a:ext uri="{FF2B5EF4-FFF2-40B4-BE49-F238E27FC236}">
                <a16:creationId xmlns:a16="http://schemas.microsoft.com/office/drawing/2014/main" id="{DAE7F0D9-7120-34D5-E23D-1EE0A2EFC9B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26990" y="4872833"/>
            <a:ext cx="485560" cy="503999"/>
          </a:xfrm>
          <a:prstGeom prst="rect">
            <a:avLst/>
          </a:prstGeom>
        </p:spPr>
      </p:pic>
      <p:pic>
        <p:nvPicPr>
          <p:cNvPr id="39" name="Bilde 38">
            <a:extLst>
              <a:ext uri="{FF2B5EF4-FFF2-40B4-BE49-F238E27FC236}">
                <a16:creationId xmlns:a16="http://schemas.microsoft.com/office/drawing/2014/main" id="{CA8FDCA7-2DE8-6F99-2082-C7E18CB1B1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3748" y="4896262"/>
            <a:ext cx="516292" cy="503999"/>
          </a:xfrm>
          <a:prstGeom prst="rect">
            <a:avLst/>
          </a:prstGeom>
          <a:noFill/>
        </p:spPr>
      </p:pic>
      <p:pic>
        <p:nvPicPr>
          <p:cNvPr id="40" name="Bilde 39">
            <a:extLst>
              <a:ext uri="{FF2B5EF4-FFF2-40B4-BE49-F238E27FC236}">
                <a16:creationId xmlns:a16="http://schemas.microsoft.com/office/drawing/2014/main" id="{D1EAFC00-56A7-302D-008A-7A6AC3BFDE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19904" y="5648735"/>
            <a:ext cx="497853" cy="503999"/>
          </a:xfrm>
          <a:prstGeom prst="rect">
            <a:avLst/>
          </a:prstGeom>
        </p:spPr>
      </p:pic>
      <p:cxnSp>
        <p:nvCxnSpPr>
          <p:cNvPr id="42" name="Rett linje 41">
            <a:extLst>
              <a:ext uri="{FF2B5EF4-FFF2-40B4-BE49-F238E27FC236}">
                <a16:creationId xmlns:a16="http://schemas.microsoft.com/office/drawing/2014/main" id="{32A102C2-9969-4C37-8A91-49BB37874944}"/>
              </a:ext>
            </a:extLst>
          </p:cNvPr>
          <p:cNvCxnSpPr>
            <a:cxnSpLocks/>
          </p:cNvCxnSpPr>
          <p:nvPr/>
        </p:nvCxnSpPr>
        <p:spPr>
          <a:xfrm flipV="1">
            <a:off x="3821100" y="5472816"/>
            <a:ext cx="1439672" cy="517909"/>
          </a:xfrm>
          <a:prstGeom prst="line">
            <a:avLst/>
          </a:prstGeom>
          <a:ln w="127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tt linje 43">
            <a:extLst>
              <a:ext uri="{FF2B5EF4-FFF2-40B4-BE49-F238E27FC236}">
                <a16:creationId xmlns:a16="http://schemas.microsoft.com/office/drawing/2014/main" id="{FB9CCBC5-E1C6-9E81-82AA-3901926A48A7}"/>
              </a:ext>
            </a:extLst>
          </p:cNvPr>
          <p:cNvCxnSpPr>
            <a:cxnSpLocks/>
          </p:cNvCxnSpPr>
          <p:nvPr/>
        </p:nvCxnSpPr>
        <p:spPr>
          <a:xfrm flipV="1">
            <a:off x="3799527" y="5469303"/>
            <a:ext cx="577253" cy="317582"/>
          </a:xfrm>
          <a:prstGeom prst="line">
            <a:avLst/>
          </a:prstGeom>
          <a:ln w="127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>
            <a:extLst>
              <a:ext uri="{FF2B5EF4-FFF2-40B4-BE49-F238E27FC236}">
                <a16:creationId xmlns:a16="http://schemas.microsoft.com/office/drawing/2014/main" id="{580DCCE7-3439-4AB4-282F-58B9E77CB136}"/>
              </a:ext>
            </a:extLst>
          </p:cNvPr>
          <p:cNvCxnSpPr>
            <a:cxnSpLocks/>
          </p:cNvCxnSpPr>
          <p:nvPr/>
        </p:nvCxnSpPr>
        <p:spPr>
          <a:xfrm flipV="1">
            <a:off x="3769337" y="4876158"/>
            <a:ext cx="923609" cy="744572"/>
          </a:xfrm>
          <a:prstGeom prst="line">
            <a:avLst/>
          </a:prstGeom>
          <a:ln w="127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tt linje 52">
            <a:extLst>
              <a:ext uri="{FF2B5EF4-FFF2-40B4-BE49-F238E27FC236}">
                <a16:creationId xmlns:a16="http://schemas.microsoft.com/office/drawing/2014/main" id="{C09A4566-E8FC-B729-69A8-FA5B99A90C65}"/>
              </a:ext>
            </a:extLst>
          </p:cNvPr>
          <p:cNvCxnSpPr>
            <a:cxnSpLocks/>
          </p:cNvCxnSpPr>
          <p:nvPr/>
        </p:nvCxnSpPr>
        <p:spPr>
          <a:xfrm>
            <a:off x="2059180" y="6021387"/>
            <a:ext cx="787136" cy="273923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tt linje 58">
            <a:extLst>
              <a:ext uri="{FF2B5EF4-FFF2-40B4-BE49-F238E27FC236}">
                <a16:creationId xmlns:a16="http://schemas.microsoft.com/office/drawing/2014/main" id="{439CEA17-BEA0-3F7D-F43A-BC1B4ABBD5CF}"/>
              </a:ext>
            </a:extLst>
          </p:cNvPr>
          <p:cNvCxnSpPr>
            <a:cxnSpLocks/>
          </p:cNvCxnSpPr>
          <p:nvPr/>
        </p:nvCxnSpPr>
        <p:spPr>
          <a:xfrm>
            <a:off x="1778145" y="5285456"/>
            <a:ext cx="734507" cy="568143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tt linje 60">
            <a:extLst>
              <a:ext uri="{FF2B5EF4-FFF2-40B4-BE49-F238E27FC236}">
                <a16:creationId xmlns:a16="http://schemas.microsoft.com/office/drawing/2014/main" id="{0AF75DE1-E702-C807-EBA2-23C92F2922EE}"/>
              </a:ext>
            </a:extLst>
          </p:cNvPr>
          <p:cNvCxnSpPr>
            <a:cxnSpLocks/>
          </p:cNvCxnSpPr>
          <p:nvPr/>
        </p:nvCxnSpPr>
        <p:spPr>
          <a:xfrm flipV="1">
            <a:off x="3490406" y="6031281"/>
            <a:ext cx="1145388" cy="53778"/>
          </a:xfrm>
          <a:prstGeom prst="line">
            <a:avLst/>
          </a:prstGeom>
          <a:ln w="127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323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4C201-0B74-54B5-21B6-25441E1FF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ktangel 26">
            <a:extLst>
              <a:ext uri="{FF2B5EF4-FFF2-40B4-BE49-F238E27FC236}">
                <a16:creationId xmlns:a16="http://schemas.microsoft.com/office/drawing/2014/main" id="{71235992-B5E0-89D4-EFDA-BAEEF3F2B8FF}"/>
              </a:ext>
            </a:extLst>
          </p:cNvPr>
          <p:cNvSpPr/>
          <p:nvPr/>
        </p:nvSpPr>
        <p:spPr>
          <a:xfrm>
            <a:off x="661247" y="766327"/>
            <a:ext cx="10849540" cy="5117485"/>
          </a:xfrm>
          <a:prstGeom prst="rect">
            <a:avLst/>
          </a:prstGeom>
          <a:solidFill>
            <a:srgbClr val="F04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C0AFF23-37DB-8EB6-B8BC-8F4BE03F1EB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0072CCA-1693-1F4C-A1A8-053AFFA94990}" type="datetime1">
              <a:rPr lang="nb-NO" smtClean="0"/>
              <a:t>14.02.2025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AFD778B-49B7-21ED-068F-302808FB8AF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endParaRPr lang="nb-NO"/>
          </a:p>
        </p:txBody>
      </p:sp>
      <p:sp>
        <p:nvSpPr>
          <p:cNvPr id="11" name="Tittel 5">
            <a:extLst>
              <a:ext uri="{FF2B5EF4-FFF2-40B4-BE49-F238E27FC236}">
                <a16:creationId xmlns:a16="http://schemas.microsoft.com/office/drawing/2014/main" id="{C06D600D-3FD7-C397-C154-0A736512294D}"/>
              </a:ext>
            </a:extLst>
          </p:cNvPr>
          <p:cNvSpPr txBox="1">
            <a:spLocks/>
          </p:cNvSpPr>
          <p:nvPr/>
        </p:nvSpPr>
        <p:spPr>
          <a:xfrm>
            <a:off x="1142099" y="1436502"/>
            <a:ext cx="10267380" cy="43858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24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F549F8C3-1AAD-DE33-8690-C9A9DD9BB160}"/>
              </a:ext>
            </a:extLst>
          </p:cNvPr>
          <p:cNvSpPr txBox="1"/>
          <p:nvPr/>
        </p:nvSpPr>
        <p:spPr>
          <a:xfrm>
            <a:off x="1914067" y="2874729"/>
            <a:ext cx="9615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"/>
            <a:r>
              <a:rPr lang="nb-NO" b="1" dirty="0">
                <a:solidFill>
                  <a:schemeClr val="bg1"/>
                </a:solidFill>
              </a:rPr>
              <a:t>Høyt sykefravær: 11 100 årsverk går tapt</a:t>
            </a:r>
            <a:endParaRPr lang="nb-NO" b="1" i="1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8B98E81-1AFB-1431-3762-E9A60DB6E241}"/>
              </a:ext>
            </a:extLst>
          </p:cNvPr>
          <p:cNvSpPr txBox="1"/>
          <p:nvPr/>
        </p:nvSpPr>
        <p:spPr>
          <a:xfrm>
            <a:off x="1914067" y="4060637"/>
            <a:ext cx="834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"/>
            <a:r>
              <a:rPr lang="nb-NO" b="1" dirty="0">
                <a:solidFill>
                  <a:schemeClr val="bg1"/>
                </a:solidFill>
              </a:rPr>
              <a:t>Unge: 8000 unge er ikke i jobb eller utdanning</a:t>
            </a:r>
            <a:endParaRPr lang="nb-NO" b="1" i="1" dirty="0">
              <a:solidFill>
                <a:schemeClr val="bg1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3455628-0D57-B4F1-3267-CD50E9C45F93}"/>
              </a:ext>
            </a:extLst>
          </p:cNvPr>
          <p:cNvSpPr txBox="1"/>
          <p:nvPr/>
        </p:nvSpPr>
        <p:spPr>
          <a:xfrm>
            <a:off x="1914067" y="3467683"/>
            <a:ext cx="834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"/>
            <a:r>
              <a:rPr lang="nb-NO" b="1" dirty="0">
                <a:solidFill>
                  <a:schemeClr val="bg1"/>
                </a:solidFill>
              </a:rPr>
              <a:t>For mange utenfor: mer enn 1 av 4 er ikke i jobb eller utdanning</a:t>
            </a:r>
            <a:endParaRPr lang="nb-NO" b="1" i="1" dirty="0">
              <a:solidFill>
                <a:schemeClr val="bg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ABE22D8-737F-A1AF-20C8-4FD519D096ED}"/>
              </a:ext>
            </a:extLst>
          </p:cNvPr>
          <p:cNvSpPr txBox="1"/>
          <p:nvPr/>
        </p:nvSpPr>
        <p:spPr>
          <a:xfrm>
            <a:off x="1914067" y="2281774"/>
            <a:ext cx="8572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"/>
            <a:r>
              <a:rPr lang="nb-NO" b="1" dirty="0">
                <a:solidFill>
                  <a:schemeClr val="bg1"/>
                </a:solidFill>
              </a:rPr>
              <a:t>Udekket behov for kompetanse: 6 av 10 bedrifter</a:t>
            </a:r>
            <a:endParaRPr lang="nb-NO" b="1" i="1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2117E85-5D64-25AE-39F6-06E75C9CE5FB}"/>
              </a:ext>
            </a:extLst>
          </p:cNvPr>
          <p:cNvSpPr txBox="1"/>
          <p:nvPr/>
        </p:nvSpPr>
        <p:spPr>
          <a:xfrm>
            <a:off x="1914067" y="4653591"/>
            <a:ext cx="9688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"/>
            <a:r>
              <a:rPr lang="nb-NO" b="1" dirty="0">
                <a:solidFill>
                  <a:schemeClr val="bg1"/>
                </a:solidFill>
                <a:sym typeface="Wingdings" panose="05000000000000000000" pitchFamily="2" charset="2"/>
              </a:rPr>
              <a:t>For kort arbeidsliv: Bare 1 </a:t>
            </a:r>
            <a:r>
              <a:rPr lang="nb-NO" b="1">
                <a:solidFill>
                  <a:schemeClr val="bg1"/>
                </a:solidFill>
                <a:sym typeface="Wingdings" panose="05000000000000000000" pitchFamily="2" charset="2"/>
              </a:rPr>
              <a:t>av 3 </a:t>
            </a:r>
            <a:r>
              <a:rPr lang="nb-NO" b="1" dirty="0">
                <a:solidFill>
                  <a:schemeClr val="bg1"/>
                </a:solidFill>
                <a:sym typeface="Wingdings" panose="05000000000000000000" pitchFamily="2" charset="2"/>
              </a:rPr>
              <a:t>i alder 55-74 år er i jobb</a:t>
            </a:r>
            <a:endParaRPr lang="nb-NO" b="1" i="1" dirty="0">
              <a:solidFill>
                <a:schemeClr val="bg1"/>
              </a:solidFill>
            </a:endParaRPr>
          </a:p>
        </p:txBody>
      </p:sp>
      <p:pic>
        <p:nvPicPr>
          <p:cNvPr id="12" name="Grafikk 11" descr="Covid-19 kontur">
            <a:extLst>
              <a:ext uri="{FF2B5EF4-FFF2-40B4-BE49-F238E27FC236}">
                <a16:creationId xmlns:a16="http://schemas.microsoft.com/office/drawing/2014/main" id="{F876B501-B154-B96E-EA9C-DE111B48A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3847" y="2799321"/>
            <a:ext cx="525749" cy="525749"/>
          </a:xfrm>
          <a:prstGeom prst="rect">
            <a:avLst/>
          </a:prstGeom>
        </p:spPr>
      </p:pic>
      <p:pic>
        <p:nvPicPr>
          <p:cNvPr id="13" name="Grafikk 12" descr="Diplomrull kontur">
            <a:extLst>
              <a:ext uri="{FF2B5EF4-FFF2-40B4-BE49-F238E27FC236}">
                <a16:creationId xmlns:a16="http://schemas.microsoft.com/office/drawing/2014/main" id="{8FC9E151-5F47-20FD-3433-439E014E3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87202" y="3978509"/>
            <a:ext cx="550333" cy="550333"/>
          </a:xfrm>
          <a:prstGeom prst="rect">
            <a:avLst/>
          </a:prstGeom>
        </p:spPr>
      </p:pic>
      <p:pic>
        <p:nvPicPr>
          <p:cNvPr id="14" name="Grafikk 13" descr="Group outline">
            <a:extLst>
              <a:ext uri="{FF2B5EF4-FFF2-40B4-BE49-F238E27FC236}">
                <a16:creationId xmlns:a16="http://schemas.microsoft.com/office/drawing/2014/main" id="{5C4BC3BB-5A75-EA00-01DC-69BB70AC4F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6156" y="3432611"/>
            <a:ext cx="481130" cy="481130"/>
          </a:xfrm>
          <a:prstGeom prst="rect">
            <a:avLst/>
          </a:prstGeom>
        </p:spPr>
      </p:pic>
      <p:pic>
        <p:nvPicPr>
          <p:cNvPr id="15" name="Grafikk 14" descr="Vacation outline">
            <a:extLst>
              <a:ext uri="{FF2B5EF4-FFF2-40B4-BE49-F238E27FC236}">
                <a16:creationId xmlns:a16="http://schemas.microsoft.com/office/drawing/2014/main" id="{5500452F-0CE8-ED4A-3B9B-CE8D7F47B7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335139" y="4561574"/>
            <a:ext cx="468209" cy="468209"/>
          </a:xfrm>
          <a:prstGeom prst="rect">
            <a:avLst/>
          </a:prstGeom>
        </p:spPr>
      </p:pic>
      <p:pic>
        <p:nvPicPr>
          <p:cNvPr id="16" name="Grafikk 15" descr="Electrician kvinne kontur">
            <a:extLst>
              <a:ext uri="{FF2B5EF4-FFF2-40B4-BE49-F238E27FC236}">
                <a16:creationId xmlns:a16="http://schemas.microsoft.com/office/drawing/2014/main" id="{691CF083-6281-BFE1-3509-86DD5190E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1928" y="2181442"/>
            <a:ext cx="498540" cy="498540"/>
          </a:xfrm>
          <a:prstGeom prst="rect">
            <a:avLst/>
          </a:prstGeom>
        </p:spPr>
      </p:pic>
      <p:sp>
        <p:nvSpPr>
          <p:cNvPr id="5" name="Tittel 5">
            <a:extLst>
              <a:ext uri="{FF2B5EF4-FFF2-40B4-BE49-F238E27FC236}">
                <a16:creationId xmlns:a16="http://schemas.microsoft.com/office/drawing/2014/main" id="{54A7A512-8EEF-A675-FC15-C179809EE213}"/>
              </a:ext>
            </a:extLst>
          </p:cNvPr>
          <p:cNvSpPr txBox="1">
            <a:spLocks/>
          </p:cNvSpPr>
          <p:nvPr/>
        </p:nvSpPr>
        <p:spPr>
          <a:xfrm>
            <a:off x="5417574" y="1431584"/>
            <a:ext cx="5986986" cy="43858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24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7" name="Tittel 5">
            <a:extLst>
              <a:ext uri="{FF2B5EF4-FFF2-40B4-BE49-F238E27FC236}">
                <a16:creationId xmlns:a16="http://schemas.microsoft.com/office/drawing/2014/main" id="{68145C10-D55E-12FE-4839-FE87C745660D}"/>
              </a:ext>
            </a:extLst>
          </p:cNvPr>
          <p:cNvSpPr txBox="1">
            <a:spLocks/>
          </p:cNvSpPr>
          <p:nvPr/>
        </p:nvSpPr>
        <p:spPr>
          <a:xfrm>
            <a:off x="1335139" y="1411759"/>
            <a:ext cx="10267380" cy="43858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24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solidFill>
                  <a:schemeClr val="tx1"/>
                </a:solidFill>
              </a:rPr>
              <a:t>Fem harde fakta om arbeidsmarkedet i Innlandet </a:t>
            </a:r>
          </a:p>
        </p:txBody>
      </p:sp>
    </p:spTree>
    <p:extLst>
      <p:ext uri="{BB962C8B-B14F-4D97-AF65-F5344CB8AC3E}">
        <p14:creationId xmlns:p14="http://schemas.microsoft.com/office/powerpoint/2010/main" val="423198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  <p:bldP spid="6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8E641-6FB3-4EF9-9582-314A83C7F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ktangel 26">
            <a:extLst>
              <a:ext uri="{FF2B5EF4-FFF2-40B4-BE49-F238E27FC236}">
                <a16:creationId xmlns:a16="http://schemas.microsoft.com/office/drawing/2014/main" id="{686A0278-DFC1-D8E5-EA3B-4C726582AE0C}"/>
              </a:ext>
            </a:extLst>
          </p:cNvPr>
          <p:cNvSpPr/>
          <p:nvPr/>
        </p:nvSpPr>
        <p:spPr>
          <a:xfrm>
            <a:off x="851019" y="870257"/>
            <a:ext cx="10849540" cy="5117485"/>
          </a:xfrm>
          <a:prstGeom prst="rect">
            <a:avLst/>
          </a:prstGeom>
          <a:solidFill>
            <a:srgbClr val="F04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2D66765-96DF-9139-DCA5-2EC8F3F20C0C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0072CCA-1693-1F4C-A1A8-053AFFA94990}" type="datetime1">
              <a:rPr lang="nb-NO" smtClean="0"/>
              <a:t>14.02.2025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9D87F5-40EA-4097-600C-F09DA2A4301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endParaRPr lang="nb-NO"/>
          </a:p>
        </p:txBody>
      </p:sp>
      <p:sp>
        <p:nvSpPr>
          <p:cNvPr id="11" name="Tittel 5">
            <a:extLst>
              <a:ext uri="{FF2B5EF4-FFF2-40B4-BE49-F238E27FC236}">
                <a16:creationId xmlns:a16="http://schemas.microsoft.com/office/drawing/2014/main" id="{6E0F3FDF-FBA9-15B9-B968-C110E3EAF690}"/>
              </a:ext>
            </a:extLst>
          </p:cNvPr>
          <p:cNvSpPr txBox="1">
            <a:spLocks/>
          </p:cNvSpPr>
          <p:nvPr/>
        </p:nvSpPr>
        <p:spPr>
          <a:xfrm>
            <a:off x="1142099" y="1436502"/>
            <a:ext cx="10267380" cy="43858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24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12" name="Grafikk 11" descr="Covid-19 kontur">
            <a:extLst>
              <a:ext uri="{FF2B5EF4-FFF2-40B4-BE49-F238E27FC236}">
                <a16:creationId xmlns:a16="http://schemas.microsoft.com/office/drawing/2014/main" id="{3D92FE00-21FE-6ED3-B022-A944760D9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3847" y="2799321"/>
            <a:ext cx="525749" cy="525749"/>
          </a:xfrm>
          <a:prstGeom prst="rect">
            <a:avLst/>
          </a:prstGeom>
        </p:spPr>
      </p:pic>
      <p:pic>
        <p:nvPicPr>
          <p:cNvPr id="13" name="Grafikk 12" descr="Diplomrull kontur">
            <a:extLst>
              <a:ext uri="{FF2B5EF4-FFF2-40B4-BE49-F238E27FC236}">
                <a16:creationId xmlns:a16="http://schemas.microsoft.com/office/drawing/2014/main" id="{C4A124D8-9CCC-3E0F-09A8-5DB9675665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87202" y="3978509"/>
            <a:ext cx="550333" cy="550333"/>
          </a:xfrm>
          <a:prstGeom prst="rect">
            <a:avLst/>
          </a:prstGeom>
        </p:spPr>
      </p:pic>
      <p:pic>
        <p:nvPicPr>
          <p:cNvPr id="14" name="Grafikk 13" descr="Group outline">
            <a:extLst>
              <a:ext uri="{FF2B5EF4-FFF2-40B4-BE49-F238E27FC236}">
                <a16:creationId xmlns:a16="http://schemas.microsoft.com/office/drawing/2014/main" id="{A07AA981-C44E-AC2F-8336-BEE9C3C8E6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6156" y="3432611"/>
            <a:ext cx="481130" cy="481130"/>
          </a:xfrm>
          <a:prstGeom prst="rect">
            <a:avLst/>
          </a:prstGeom>
        </p:spPr>
      </p:pic>
      <p:pic>
        <p:nvPicPr>
          <p:cNvPr id="15" name="Grafikk 14" descr="Vacation outline">
            <a:extLst>
              <a:ext uri="{FF2B5EF4-FFF2-40B4-BE49-F238E27FC236}">
                <a16:creationId xmlns:a16="http://schemas.microsoft.com/office/drawing/2014/main" id="{91438986-FC25-B9FB-9F93-D2BD12B5BE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335139" y="4561574"/>
            <a:ext cx="468209" cy="468209"/>
          </a:xfrm>
          <a:prstGeom prst="rect">
            <a:avLst/>
          </a:prstGeom>
        </p:spPr>
      </p:pic>
      <p:pic>
        <p:nvPicPr>
          <p:cNvPr id="16" name="Grafikk 15" descr="Electrician kvinne kontur">
            <a:extLst>
              <a:ext uri="{FF2B5EF4-FFF2-40B4-BE49-F238E27FC236}">
                <a16:creationId xmlns:a16="http://schemas.microsoft.com/office/drawing/2014/main" id="{74A0096D-0D07-BC3C-2B99-F0CF538E01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1928" y="2181442"/>
            <a:ext cx="498540" cy="498540"/>
          </a:xfrm>
          <a:prstGeom prst="rect">
            <a:avLst/>
          </a:prstGeom>
        </p:spPr>
      </p:pic>
      <p:sp>
        <p:nvSpPr>
          <p:cNvPr id="5" name="Tittel 5">
            <a:extLst>
              <a:ext uri="{FF2B5EF4-FFF2-40B4-BE49-F238E27FC236}">
                <a16:creationId xmlns:a16="http://schemas.microsoft.com/office/drawing/2014/main" id="{F15C2F0D-0A3A-71A2-BD1E-1168B68050F9}"/>
              </a:ext>
            </a:extLst>
          </p:cNvPr>
          <p:cNvSpPr txBox="1">
            <a:spLocks/>
          </p:cNvSpPr>
          <p:nvPr/>
        </p:nvSpPr>
        <p:spPr>
          <a:xfrm>
            <a:off x="5417574" y="1431584"/>
            <a:ext cx="5986986" cy="43858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24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7" name="Tittel 5">
            <a:extLst>
              <a:ext uri="{FF2B5EF4-FFF2-40B4-BE49-F238E27FC236}">
                <a16:creationId xmlns:a16="http://schemas.microsoft.com/office/drawing/2014/main" id="{9F8DAD87-014F-BDC3-E3E9-F5B489D0E343}"/>
              </a:ext>
            </a:extLst>
          </p:cNvPr>
          <p:cNvSpPr txBox="1">
            <a:spLocks/>
          </p:cNvSpPr>
          <p:nvPr/>
        </p:nvSpPr>
        <p:spPr>
          <a:xfrm>
            <a:off x="1335139" y="1411759"/>
            <a:ext cx="10267380" cy="43858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24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solidFill>
                  <a:schemeClr val="tx1"/>
                </a:solidFill>
              </a:rPr>
              <a:t>To harde fakta: Valdres 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B3788A04-E373-D24A-068E-33DD68DD1C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2457" y="2239483"/>
            <a:ext cx="4556372" cy="1870363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10F0FB2C-6C99-FC4D-8FBC-F1D88E3F85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83642" y="3913741"/>
            <a:ext cx="4720918" cy="188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159EA-B29C-120B-E006-EE8E44319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635C94-ED51-581E-EEBB-B5215AD1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96" y="845605"/>
            <a:ext cx="11432021" cy="438581"/>
          </a:xfrm>
        </p:spPr>
        <p:txBody>
          <a:bodyPr/>
          <a:lstStyle/>
          <a:p>
            <a:r>
              <a:rPr lang="nb-NO" dirty="0"/>
              <a:t>Potensialet for å øke tilbudet av arbeidskraft i Innlandet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3E07E81-6EA0-5177-8694-FE35BA0C66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87C330-912D-399E-9DCA-DE39D651B9E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A9B183E-C9AF-0F4E-A767-417DC4AE161E}" type="datetime1">
              <a:rPr lang="nb-NO" smtClean="0"/>
              <a:t>14.02.2025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31A79FB-0B88-F99A-9832-A8F20F3A5CC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endParaRPr lang="nb-NO"/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9C829690-70E3-1A01-FF95-2488D64F2A44}"/>
              </a:ext>
            </a:extLst>
          </p:cNvPr>
          <p:cNvCxnSpPr>
            <a:cxnSpLocks/>
          </p:cNvCxnSpPr>
          <p:nvPr/>
        </p:nvCxnSpPr>
        <p:spPr>
          <a:xfrm>
            <a:off x="700999" y="2237614"/>
            <a:ext cx="0" cy="1956526"/>
          </a:xfrm>
          <a:prstGeom prst="line">
            <a:avLst/>
          </a:prstGeom>
          <a:ln w="730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6FD983B2-E5D4-37D2-0418-D01EAD087172}"/>
              </a:ext>
            </a:extLst>
          </p:cNvPr>
          <p:cNvCxnSpPr>
            <a:cxnSpLocks/>
          </p:cNvCxnSpPr>
          <p:nvPr/>
        </p:nvCxnSpPr>
        <p:spPr>
          <a:xfrm>
            <a:off x="3963812" y="2270369"/>
            <a:ext cx="0" cy="1956526"/>
          </a:xfrm>
          <a:prstGeom prst="line">
            <a:avLst/>
          </a:prstGeom>
          <a:ln w="730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65059FA7-56EE-06A3-18CD-BC49224BEDE3}"/>
              </a:ext>
            </a:extLst>
          </p:cNvPr>
          <p:cNvCxnSpPr>
            <a:cxnSpLocks/>
          </p:cNvCxnSpPr>
          <p:nvPr/>
        </p:nvCxnSpPr>
        <p:spPr>
          <a:xfrm>
            <a:off x="7448368" y="2237614"/>
            <a:ext cx="0" cy="1956526"/>
          </a:xfrm>
          <a:prstGeom prst="line">
            <a:avLst/>
          </a:prstGeom>
          <a:ln w="730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7">
            <a:extLst>
              <a:ext uri="{FF2B5EF4-FFF2-40B4-BE49-F238E27FC236}">
                <a16:creationId xmlns:a16="http://schemas.microsoft.com/office/drawing/2014/main" id="{FE972F21-D7C1-562D-1607-FF3379832A12}"/>
              </a:ext>
            </a:extLst>
          </p:cNvPr>
          <p:cNvCxnSpPr>
            <a:cxnSpLocks/>
          </p:cNvCxnSpPr>
          <p:nvPr/>
        </p:nvCxnSpPr>
        <p:spPr>
          <a:xfrm>
            <a:off x="10719772" y="2270369"/>
            <a:ext cx="0" cy="1956526"/>
          </a:xfrm>
          <a:prstGeom prst="line">
            <a:avLst/>
          </a:prstGeom>
          <a:ln w="730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tel 5">
            <a:extLst>
              <a:ext uri="{FF2B5EF4-FFF2-40B4-BE49-F238E27FC236}">
                <a16:creationId xmlns:a16="http://schemas.microsoft.com/office/drawing/2014/main" id="{49A02D05-7549-5590-C8AB-3C7588A621E1}"/>
              </a:ext>
            </a:extLst>
          </p:cNvPr>
          <p:cNvSpPr txBox="1">
            <a:spLocks/>
          </p:cNvSpPr>
          <p:nvPr/>
        </p:nvSpPr>
        <p:spPr>
          <a:xfrm>
            <a:off x="4758540" y="2230992"/>
            <a:ext cx="2463910" cy="196977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24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600" b="1" i="0" dirty="0">
                <a:solidFill>
                  <a:srgbClr val="F14C47"/>
                </a:solidFill>
                <a:latin typeface="+mn-lt"/>
              </a:rPr>
              <a:t>9 800</a:t>
            </a:r>
          </a:p>
          <a:p>
            <a:r>
              <a:rPr lang="nb-NO" sz="1600" b="0" i="0" dirty="0">
                <a:latin typeface="+mn-lt"/>
              </a:rPr>
              <a:t>Årsverk</a:t>
            </a:r>
          </a:p>
          <a:p>
            <a:endParaRPr lang="nb-NO" sz="1200" dirty="0">
              <a:latin typeface="+mn-lt"/>
            </a:endParaRPr>
          </a:p>
          <a:p>
            <a:pPr lvl="0"/>
            <a:r>
              <a:rPr lang="nb-NO" sz="1800" b="1" i="0" dirty="0">
                <a:latin typeface="+mn-lt"/>
              </a:rPr>
              <a:t>Flere uføre i jobb </a:t>
            </a:r>
          </a:p>
          <a:p>
            <a:pPr lvl="0"/>
            <a:r>
              <a:rPr lang="nb-NO" sz="1800" b="1" i="0" dirty="0">
                <a:latin typeface="+mn-lt"/>
              </a:rPr>
              <a:t>og redusere antall </a:t>
            </a:r>
          </a:p>
          <a:p>
            <a:pPr lvl="0"/>
            <a:r>
              <a:rPr lang="nb-NO" sz="1800" b="1" i="0" dirty="0">
                <a:latin typeface="+mn-lt"/>
              </a:rPr>
              <a:t>nye uføre</a:t>
            </a:r>
          </a:p>
        </p:txBody>
      </p:sp>
      <p:sp>
        <p:nvSpPr>
          <p:cNvPr id="30" name="Tittel 5">
            <a:extLst>
              <a:ext uri="{FF2B5EF4-FFF2-40B4-BE49-F238E27FC236}">
                <a16:creationId xmlns:a16="http://schemas.microsoft.com/office/drawing/2014/main" id="{5D78732A-C5E6-D2C8-A517-86C07DB43C3D}"/>
              </a:ext>
            </a:extLst>
          </p:cNvPr>
          <p:cNvSpPr txBox="1">
            <a:spLocks/>
          </p:cNvSpPr>
          <p:nvPr/>
        </p:nvSpPr>
        <p:spPr>
          <a:xfrm>
            <a:off x="928652" y="2252835"/>
            <a:ext cx="2485260" cy="276998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24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600" b="1" dirty="0">
                <a:solidFill>
                  <a:srgbClr val="F04D47"/>
                </a:solidFill>
                <a:latin typeface="Arial Nova" panose="020B0504020202020204" pitchFamily="34" charset="0"/>
              </a:rPr>
              <a:t>2 400</a:t>
            </a:r>
          </a:p>
          <a:p>
            <a:r>
              <a:rPr lang="nb-NO" sz="1600" b="0" i="0" dirty="0">
                <a:latin typeface="+mn-lt"/>
              </a:rPr>
              <a:t>Årsverk</a:t>
            </a:r>
          </a:p>
          <a:p>
            <a:endParaRPr lang="nb-NO" sz="1200" b="0" i="0" dirty="0">
              <a:latin typeface="+mn-lt"/>
            </a:endParaRPr>
          </a:p>
          <a:p>
            <a:r>
              <a:rPr lang="nb-NO" sz="1800" b="1" i="0" dirty="0">
                <a:latin typeface="+mn-lt"/>
              </a:rPr>
              <a:t>Redusere syke-</a:t>
            </a:r>
          </a:p>
          <a:p>
            <a:r>
              <a:rPr lang="nb-NO" sz="1800" b="1" i="0" dirty="0">
                <a:latin typeface="+mn-lt"/>
              </a:rPr>
              <a:t>fraværet til svensk </a:t>
            </a:r>
          </a:p>
          <a:p>
            <a:r>
              <a:rPr lang="nb-NO" sz="1800" b="1" i="0" dirty="0">
                <a:latin typeface="+mn-lt"/>
              </a:rPr>
              <a:t>nivå </a:t>
            </a:r>
          </a:p>
          <a:p>
            <a:endParaRPr lang="nb-NO" sz="1800" dirty="0">
              <a:latin typeface="+mn-lt"/>
            </a:endParaRPr>
          </a:p>
          <a:p>
            <a:endParaRPr lang="nb-NO" sz="3400" b="1" dirty="0">
              <a:solidFill>
                <a:srgbClr val="F04D47"/>
              </a:solidFill>
              <a:latin typeface="Arial Nova" panose="020B0504020202020204" pitchFamily="34" charset="0"/>
            </a:endParaRP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0FE79833-A931-286D-BA50-D48C81800686}"/>
              </a:ext>
            </a:extLst>
          </p:cNvPr>
          <p:cNvSpPr txBox="1"/>
          <p:nvPr/>
        </p:nvSpPr>
        <p:spPr>
          <a:xfrm>
            <a:off x="8255745" y="2270369"/>
            <a:ext cx="2405159" cy="193899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b-NO" sz="4600" b="1" i="0" dirty="0">
                <a:solidFill>
                  <a:srgbClr val="F14C47"/>
                </a:solidFill>
              </a:rPr>
              <a:t>3 700</a:t>
            </a:r>
          </a:p>
          <a:p>
            <a:r>
              <a:rPr lang="nb-NO" sz="1600" b="0" i="0" dirty="0">
                <a:latin typeface="+mn-lt"/>
              </a:rPr>
              <a:t>Årsverk </a:t>
            </a:r>
          </a:p>
          <a:p>
            <a:endParaRPr lang="nb-NO" sz="1200" dirty="0"/>
          </a:p>
          <a:p>
            <a:pPr lvl="0"/>
            <a:r>
              <a:rPr lang="nb-NO" b="1" i="0" dirty="0"/>
              <a:t>Stå ett år</a:t>
            </a:r>
          </a:p>
          <a:p>
            <a:pPr lvl="0"/>
            <a:r>
              <a:rPr lang="nb-NO" b="1" i="0" dirty="0"/>
              <a:t>lenger i jobb </a:t>
            </a:r>
          </a:p>
          <a:p>
            <a:endParaRPr lang="nb-NO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6416322"/>
      </p:ext>
    </p:extLst>
  </p:cSld>
  <p:clrMapOvr>
    <a:masterClrMapping/>
  </p:clrMapOvr>
</p:sld>
</file>

<file path=ppt/theme/theme1.xml><?xml version="1.0" encoding="utf-8"?>
<a:theme xmlns:a="http://schemas.openxmlformats.org/drawingml/2006/main" name="NHO">
  <a:themeElements>
    <a:clrScheme name="Egendefinert 1">
      <a:dk1>
        <a:srgbClr val="222222"/>
      </a:dk1>
      <a:lt1>
        <a:srgbClr val="FFFFFF"/>
      </a:lt1>
      <a:dk2>
        <a:srgbClr val="182F4E"/>
      </a:dk2>
      <a:lt2>
        <a:srgbClr val="FEFFFF"/>
      </a:lt2>
      <a:accent1>
        <a:srgbClr val="0F81BC"/>
      </a:accent1>
      <a:accent2>
        <a:srgbClr val="182F4E"/>
      </a:accent2>
      <a:accent3>
        <a:srgbClr val="E7F6FC"/>
      </a:accent3>
      <a:accent4>
        <a:srgbClr val="85D1EE"/>
      </a:accent4>
      <a:accent5>
        <a:srgbClr val="407879"/>
      </a:accent5>
      <a:accent6>
        <a:srgbClr val="76A8A8"/>
      </a:accent6>
      <a:hlink>
        <a:srgbClr val="797979"/>
      </a:hlink>
      <a:folHlink>
        <a:srgbClr val="D5D5D5"/>
      </a:folHlink>
    </a:clrScheme>
    <a:fontScheme name="Egendefinert 59">
      <a:majorFont>
        <a:latin typeface="Georgi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Custom Color 1">
      <a:srgbClr val="407879"/>
    </a:custClr>
    <a:custClr name="Custom Color 2">
      <a:srgbClr val="77A8A9"/>
    </a:custClr>
    <a:custClr name="Custom Color 3">
      <a:srgbClr val="4C4D7B"/>
    </a:custClr>
    <a:custClr name="Custom Color 4">
      <a:srgbClr val="797BAA"/>
    </a:custClr>
    <a:custClr name="Custom Color 5">
      <a:srgbClr val="008479"/>
    </a:custClr>
    <a:custClr name="Custom Color 6">
      <a:srgbClr val="00A087"/>
    </a:custClr>
    <a:custClr name="Custom Color 7">
      <a:srgbClr val="004479"/>
    </a:custClr>
    <a:custClr name="Custom Color 8">
      <a:srgbClr val="FF8440"/>
    </a:custClr>
    <a:custClr name="Custom Color 9">
      <a:srgbClr val="FBAB6F"/>
    </a:custClr>
    <a:custClr name="Custom Color 10">
      <a:srgbClr val="FFD546"/>
    </a:custClr>
    <a:custClr name="Custom Color 11">
      <a:srgbClr val="FFE690"/>
    </a:custClr>
    <a:custClr name="Custom Color 12">
      <a:srgbClr val="E15997"/>
    </a:custClr>
    <a:custClr name="Custom Color 13">
      <a:srgbClr val="F8B0CA"/>
    </a:custClr>
  </a:custClrLst>
  <a:extLst>
    <a:ext uri="{05A4C25C-085E-4340-85A3-A5531E510DB2}">
      <thm15:themeFamily xmlns:thm15="http://schemas.microsoft.com/office/thememl/2012/main" name="NHO PPT-mal 24" id="{21C9FE87-F5CD-B949-A33B-B78C3746FD2C}" vid="{549E5D88-BD15-AB45-A4AC-0CBEF755086B}"/>
    </a:ext>
  </a:extLst>
</a:theme>
</file>

<file path=ppt/theme/theme2.xml><?xml version="1.0" encoding="utf-8"?>
<a:theme xmlns:a="http://schemas.openxmlformats.org/drawingml/2006/main" name="2_NHO">
  <a:themeElements>
    <a:clrScheme name="Egendefinert 1">
      <a:dk1>
        <a:srgbClr val="222222"/>
      </a:dk1>
      <a:lt1>
        <a:srgbClr val="FFFFFF"/>
      </a:lt1>
      <a:dk2>
        <a:srgbClr val="182F4E"/>
      </a:dk2>
      <a:lt2>
        <a:srgbClr val="FEFFFF"/>
      </a:lt2>
      <a:accent1>
        <a:srgbClr val="0F81BC"/>
      </a:accent1>
      <a:accent2>
        <a:srgbClr val="182F4E"/>
      </a:accent2>
      <a:accent3>
        <a:srgbClr val="E7F6FC"/>
      </a:accent3>
      <a:accent4>
        <a:srgbClr val="85D1EE"/>
      </a:accent4>
      <a:accent5>
        <a:srgbClr val="407879"/>
      </a:accent5>
      <a:accent6>
        <a:srgbClr val="76A8A8"/>
      </a:accent6>
      <a:hlink>
        <a:srgbClr val="797979"/>
      </a:hlink>
      <a:folHlink>
        <a:srgbClr val="D5D5D5"/>
      </a:folHlink>
    </a:clrScheme>
    <a:fontScheme name="Egendefinert 59">
      <a:majorFont>
        <a:latin typeface="Georgi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Custom Color 1">
      <a:srgbClr val="407879"/>
    </a:custClr>
    <a:custClr name="Custom Color 2">
      <a:srgbClr val="77A8A9"/>
    </a:custClr>
    <a:custClr name="Custom Color 3">
      <a:srgbClr val="4C4D7B"/>
    </a:custClr>
    <a:custClr name="Custom Color 4">
      <a:srgbClr val="797BAA"/>
    </a:custClr>
    <a:custClr name="Custom Color 5">
      <a:srgbClr val="008479"/>
    </a:custClr>
    <a:custClr name="Custom Color 6">
      <a:srgbClr val="00A087"/>
    </a:custClr>
    <a:custClr name="Custom Color 7">
      <a:srgbClr val="004479"/>
    </a:custClr>
    <a:custClr name="Custom Color 8">
      <a:srgbClr val="FF8440"/>
    </a:custClr>
    <a:custClr name="Custom Color 9">
      <a:srgbClr val="FBAB6F"/>
    </a:custClr>
    <a:custClr name="Custom Color 10">
      <a:srgbClr val="FFD546"/>
    </a:custClr>
    <a:custClr name="Custom Color 11">
      <a:srgbClr val="FFE690"/>
    </a:custClr>
    <a:custClr name="Custom Color 12">
      <a:srgbClr val="E15997"/>
    </a:custClr>
    <a:custClr name="Custom Color 13">
      <a:srgbClr val="F8B0CA"/>
    </a:custClr>
  </a:custClrLst>
  <a:extLst>
    <a:ext uri="{05A4C25C-085E-4340-85A3-A5531E510DB2}">
      <thm15:themeFamily xmlns:thm15="http://schemas.microsoft.com/office/thememl/2012/main" name="Presentasjon5" id="{83699E49-EFA5-2E43-A649-3BA3147824CB}" vid="{F84AA4F3-511E-934A-8567-D7A693643363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28B127C4-D8B2-2446-B4AA-DA145E5DB3CB}">
  <we:reference id="wa104380594" version="2.0.0.0" store="nb-NO" storeType="OMEX"/>
  <we:alternateReferences>
    <we:reference id="wa104380594" version="2.0.0.0" store="WA104380594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F73FE145-8515-B14A-90F4-20061D0659B8}">
  <we:reference id="wa104381063" version="1.0.0.1" store="nb-NO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9ab8b6-ff35-4a4f-9f18-9cef83ce6420" xsi:nil="true"/>
    <SharedWithUsers xmlns="1b2a9153-bb37-4087-940e-43c93c05a73a">
      <UserInfo>
        <DisplayName>Kristian Enger</DisplayName>
        <AccountId>643</AccountId>
        <AccountType/>
      </UserInfo>
      <UserInfo>
        <DisplayName>Gjermund Løyning</DisplayName>
        <AccountId>229</AccountId>
        <AccountType/>
      </UserInfo>
      <UserInfo>
        <DisplayName>Jon F. Claudi</DisplayName>
        <AccountId>50</AccountId>
        <AccountType/>
      </UserInfo>
    </SharedWithUsers>
    <lcf76f155ced4ddcb4097134ff3c332f xmlns="c30b64d5-e9ff-4f08-aab1-31b9287fe58e">
      <Terms xmlns="http://schemas.microsoft.com/office/infopath/2007/PartnerControls"/>
    </lcf76f155ced4ddcb4097134ff3c332f>
    <Valgt_x0020_bilde xmlns="c30b64d5-e9ff-4f08-aab1-31b9287fe58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07A56C2CD20F49BBD900F1D67D1D2A" ma:contentTypeVersion="21" ma:contentTypeDescription="Opprett et nytt dokument." ma:contentTypeScope="" ma:versionID="f5e8d4e54595a6f97e33c392b1cadf99">
  <xsd:schema xmlns:xsd="http://www.w3.org/2001/XMLSchema" xmlns:xs="http://www.w3.org/2001/XMLSchema" xmlns:p="http://schemas.microsoft.com/office/2006/metadata/properties" xmlns:ns2="c30b64d5-e9ff-4f08-aab1-31b9287fe58e" xmlns:ns3="1b2a9153-bb37-4087-940e-43c93c05a73a" xmlns:ns4="749ab8b6-ff35-4a4f-9f18-9cef83ce6420" targetNamespace="http://schemas.microsoft.com/office/2006/metadata/properties" ma:root="true" ma:fieldsID="bc3094b45c09ccd0fec81fae6c54623b" ns2:_="" ns3:_="" ns4:_="">
    <xsd:import namespace="c30b64d5-e9ff-4f08-aab1-31b9287fe58e"/>
    <xsd:import namespace="1b2a9153-bb37-4087-940e-43c93c05a73a"/>
    <xsd:import namespace="749ab8b6-ff35-4a4f-9f18-9cef83ce64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Valgt_x0020_bil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0b64d5-e9ff-4f08-aab1-31b9287fe5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Valgt_x0020_bilde" ma:index="17" nillable="true" ma:displayName="Valgt bilde" ma:description="Huk av på ditt navn" ma:internalName="Valgt_x0020_bild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Rikke"/>
                    <xsd:enumeration value="Nina"/>
                    <xsd:enumeration value="Per-Otto"/>
                    <xsd:enumeration value="Maja"/>
                  </xsd:restriction>
                </xsd:simpleType>
              </xsd:element>
            </xsd:sequence>
          </xsd:extension>
        </xsd:complexContent>
      </xsd:complex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9119b49b-2cc3-444e-b755-8692f4554d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a9153-bb37-4087-940e-43c93c05a73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9ab8b6-ff35-4a4f-9f18-9cef83ce642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a7be890-4e09-43c8-803c-fbcadf61786c}" ma:internalName="TaxCatchAll" ma:showField="CatchAllData" ma:web="1b2a9153-bb37-4087-940e-43c93c05a7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9119b49b-2cc3-444e-b755-8692f4554da6" ContentTypeId="0x01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7A3DC7-78D9-4B37-B7E2-4A49690905A1}">
  <ds:schemaRefs>
    <ds:schemaRef ds:uri="http://schemas.microsoft.com/office/2006/documentManagement/types"/>
    <ds:schemaRef ds:uri="c30b64d5-e9ff-4f08-aab1-31b9287fe58e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dcmitype/"/>
    <ds:schemaRef ds:uri="749ab8b6-ff35-4a4f-9f18-9cef83ce6420"/>
    <ds:schemaRef ds:uri="1b2a9153-bb37-4087-940e-43c93c05a73a"/>
    <ds:schemaRef ds:uri="http://www.w3.org/XML/1998/namespace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8E0601D-9D27-45DA-B7CE-FC9EF096DE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0b64d5-e9ff-4f08-aab1-31b9287fe58e"/>
    <ds:schemaRef ds:uri="1b2a9153-bb37-4087-940e-43c93c05a73a"/>
    <ds:schemaRef ds:uri="749ab8b6-ff35-4a4f-9f18-9cef83ce64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0A7B869-9288-418E-8BCA-FA6374B77789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E85198E4-7C75-428E-92DB-829D11791A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NHO</Template>
  <TotalTime>168</TotalTime>
  <Words>1831</Words>
  <Application>Microsoft Office PowerPoint</Application>
  <PresentationFormat>Widescreen</PresentationFormat>
  <Paragraphs>259</Paragraphs>
  <Slides>15</Slides>
  <Notes>12</Notes>
  <HiddenSlides>0</HiddenSlides>
  <MMClips>1</MMClips>
  <ScaleCrop>false</ScaleCrop>
  <HeadingPairs>
    <vt:vector size="6" baseType="variant">
      <vt:variant>
        <vt:lpstr>Brukte skrifter</vt:lpstr>
      </vt:variant>
      <vt:variant>
        <vt:i4>10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15</vt:i4>
      </vt:variant>
    </vt:vector>
  </HeadingPairs>
  <TitlesOfParts>
    <vt:vector size="27" baseType="lpstr">
      <vt:lpstr>Aptos</vt:lpstr>
      <vt:lpstr>Arial</vt:lpstr>
      <vt:lpstr>Arial Nova</vt:lpstr>
      <vt:lpstr>Arial Nova Light</vt:lpstr>
      <vt:lpstr>Avenir Next LT Pro</vt:lpstr>
      <vt:lpstr>Calibri</vt:lpstr>
      <vt:lpstr>Constantia</vt:lpstr>
      <vt:lpstr>Georgia</vt:lpstr>
      <vt:lpstr>Segoe UI</vt:lpstr>
      <vt:lpstr>Wingdings</vt:lpstr>
      <vt:lpstr>NHO</vt:lpstr>
      <vt:lpstr>2_NHO</vt:lpstr>
      <vt:lpstr>PowerPoint-presentasjon</vt:lpstr>
      <vt:lpstr>Et regionalt arbeidskraftløft -  for bedrifter, folk og samfunn </vt:lpstr>
      <vt:lpstr>PowerPoint-presentasjon</vt:lpstr>
      <vt:lpstr>Utfordring: Privat næringsliv taper kampen om arbeidskraft</vt:lpstr>
      <vt:lpstr>Bakteppet – Vi blir flere eldre og færre yngre</vt:lpstr>
      <vt:lpstr>Kraftigere aldring  i distriktene  </vt:lpstr>
      <vt:lpstr>PowerPoint-presentasjon</vt:lpstr>
      <vt:lpstr>PowerPoint-presentasjon</vt:lpstr>
      <vt:lpstr>Potensialet for å øke tilbudet av arbeidskraft i Innlandet</vt:lpstr>
      <vt:lpstr>Oppsummering av alle regionenes tiltak</vt:lpstr>
      <vt:lpstr>Toyota Sulland Hamar  Vellykket samarbeid mellom Nav og næringslivet</vt:lpstr>
      <vt:lpstr>Verktøykasse: Hva kan arbeidsgivere gjøre selv? - her har vi samlet tips og råd</vt:lpstr>
      <vt:lpstr>PowerPoint-presentasjon</vt:lpstr>
      <vt:lpstr>Valg | Disse sakene skal vi prioritere fremover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Maja Tvete Thorset</dc:creator>
  <cp:lastModifiedBy>Jon Kristiansen</cp:lastModifiedBy>
  <cp:revision>6</cp:revision>
  <cp:lastPrinted>2025-01-06T07:32:02Z</cp:lastPrinted>
  <dcterms:created xsi:type="dcterms:W3CDTF">2024-10-08T07:32:39Z</dcterms:created>
  <dcterms:modified xsi:type="dcterms:W3CDTF">2025-02-14T11:54:56Z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0x0101006607A56C2CD20F49BBD900F1D67D1D2A</vt:lpwstr>
  </property>
  <property fmtid="{D5CDD505-2E9C-101B-9397-08002B2CF9AE}" pid="3" name="MediaServiceImageTags">
    <vt:lpwstr/>
  </property>
</Properties>
</file>